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diagrams/data5.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diagrams/data6.xml" ContentType="application/vnd.openxmlformats-officedocument.drawingml.diagramData+xml"/>
  <Override PartName="/ppt/diagrams/data7.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colors6.xml" ContentType="application/vnd.openxmlformats-officedocument.drawingml.diagramColors+xml"/>
  <Override PartName="/ppt/diagrams/drawing6.xml" ContentType="application/vnd.ms-office.drawingml.diagramDrawing+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layout5.xml" ContentType="application/vnd.openxmlformats-officedocument.drawingml.diagramLayout+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notesMasters/notesMaster1.xml" ContentType="application/vnd.openxmlformats-officedocument.presentationml.notesMaster+xml"/>
  <Override PartName="/ppt/theme/theme1.xml" ContentType="application/vnd.openxmlformats-officedocument.theme+xml"/>
  <Override PartName="/ppt/diagrams/quickStyle5.xml" ContentType="application/vnd.openxmlformats-officedocument.drawingml.diagramStyl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6.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60" r:id="rId2"/>
    <p:sldId id="257" r:id="rId3"/>
    <p:sldId id="258" r:id="rId4"/>
    <p:sldId id="261" r:id="rId5"/>
    <p:sldId id="282" r:id="rId6"/>
    <p:sldId id="283" r:id="rId7"/>
    <p:sldId id="263" r:id="rId8"/>
    <p:sldId id="264" r:id="rId9"/>
    <p:sldId id="266" r:id="rId10"/>
    <p:sldId id="267" r:id="rId11"/>
    <p:sldId id="280" r:id="rId12"/>
    <p:sldId id="276" r:id="rId13"/>
    <p:sldId id="272" r:id="rId14"/>
    <p:sldId id="278" r:id="rId15"/>
    <p:sldId id="309" r:id="rId16"/>
    <p:sldId id="299" r:id="rId17"/>
    <p:sldId id="300" r:id="rId18"/>
    <p:sldId id="301" r:id="rId19"/>
    <p:sldId id="268" r:id="rId20"/>
    <p:sldId id="303" r:id="rId21"/>
    <p:sldId id="308" r:id="rId22"/>
    <p:sldId id="297" r:id="rId23"/>
    <p:sldId id="304" r:id="rId24"/>
    <p:sldId id="284" r:id="rId25"/>
    <p:sldId id="296" r:id="rId26"/>
    <p:sldId id="287" r:id="rId27"/>
    <p:sldId id="289" r:id="rId28"/>
    <p:sldId id="291" r:id="rId29"/>
    <p:sldId id="305" r:id="rId30"/>
    <p:sldId id="293" r:id="rId31"/>
    <p:sldId id="295" r:id="rId32"/>
    <p:sldId id="281" r:id="rId33"/>
    <p:sldId id="294" r:id="rId34"/>
    <p:sldId id="307" r:id="rId35"/>
  </p:sldIdLst>
  <p:sldSz cx="12192000" cy="6858000"/>
  <p:notesSz cx="6810375" cy="9942513"/>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673594-DEA3-4A23-8730-DC6A50C46E30}" v="5" dt="2023-10-23T19:33:03.305"/>
    <p1510:client id="{B7F0CD3A-4CE3-4576-BFED-0829C694CFA5}" v="17" dt="2023-10-23T18:40:35.623"/>
  </p1510:revLst>
</p1510:revInfo>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66" autoAdjust="0"/>
    <p:restoredTop sz="94660"/>
  </p:normalViewPr>
  <p:slideViewPr>
    <p:cSldViewPr snapToGrid="0">
      <p:cViewPr varScale="1">
        <p:scale>
          <a:sx n="93" d="100"/>
          <a:sy n="93" d="100"/>
        </p:scale>
        <p:origin x="293"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45"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0" Type="http://schemas.openxmlformats.org/officeDocument/2006/relationships/slide" Target="slides/slide19.xml"/><Relationship Id="rId4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žica Jauk" userId="c6b0c82f-33bb-4840-ae07-16d64d997537" providerId="ADAL" clId="{50673594-DEA3-4A23-8730-DC6A50C46E30}"/>
    <pc:docChg chg="undo custSel addSld delSld modSld sldOrd">
      <pc:chgData name="Ružica Jauk" userId="c6b0c82f-33bb-4840-ae07-16d64d997537" providerId="ADAL" clId="{50673594-DEA3-4A23-8730-DC6A50C46E30}" dt="2023-10-23T20:20:21.303" v="259" actId="26606"/>
      <pc:docMkLst>
        <pc:docMk/>
      </pc:docMkLst>
      <pc:sldChg chg="modSp mod">
        <pc:chgData name="Ružica Jauk" userId="c6b0c82f-33bb-4840-ae07-16d64d997537" providerId="ADAL" clId="{50673594-DEA3-4A23-8730-DC6A50C46E30}" dt="2023-10-23T18:55:29.475" v="37" actId="27636"/>
        <pc:sldMkLst>
          <pc:docMk/>
          <pc:sldMk cId="3463371163" sldId="257"/>
        </pc:sldMkLst>
        <pc:spChg chg="mod">
          <ac:chgData name="Ružica Jauk" userId="c6b0c82f-33bb-4840-ae07-16d64d997537" providerId="ADAL" clId="{50673594-DEA3-4A23-8730-DC6A50C46E30}" dt="2023-10-23T18:55:29.475" v="37" actId="27636"/>
          <ac:spMkLst>
            <pc:docMk/>
            <pc:sldMk cId="3463371163" sldId="257"/>
            <ac:spMk id="3" creationId="{B47D87A2-E010-8939-5BA5-032DE8C9B983}"/>
          </ac:spMkLst>
        </pc:spChg>
      </pc:sldChg>
      <pc:sldChg chg="modSp mod">
        <pc:chgData name="Ružica Jauk" userId="c6b0c82f-33bb-4840-ae07-16d64d997537" providerId="ADAL" clId="{50673594-DEA3-4A23-8730-DC6A50C46E30}" dt="2023-10-23T18:55:07.012" v="35" actId="2711"/>
        <pc:sldMkLst>
          <pc:docMk/>
          <pc:sldMk cId="2382577859" sldId="260"/>
        </pc:sldMkLst>
        <pc:spChg chg="mod">
          <ac:chgData name="Ružica Jauk" userId="c6b0c82f-33bb-4840-ae07-16d64d997537" providerId="ADAL" clId="{50673594-DEA3-4A23-8730-DC6A50C46E30}" dt="2023-10-23T18:54:51.949" v="34" actId="2711"/>
          <ac:spMkLst>
            <pc:docMk/>
            <pc:sldMk cId="2382577859" sldId="260"/>
            <ac:spMk id="2" creationId="{28A8EDB0-3678-67F6-7D3C-373AE05699E5}"/>
          </ac:spMkLst>
        </pc:spChg>
        <pc:spChg chg="mod">
          <ac:chgData name="Ružica Jauk" userId="c6b0c82f-33bb-4840-ae07-16d64d997537" providerId="ADAL" clId="{50673594-DEA3-4A23-8730-DC6A50C46E30}" dt="2023-10-23T18:55:07.012" v="35" actId="2711"/>
          <ac:spMkLst>
            <pc:docMk/>
            <pc:sldMk cId="2382577859" sldId="260"/>
            <ac:spMk id="3" creationId="{85C4873C-3165-6192-BFAB-D5FCD13E6E34}"/>
          </ac:spMkLst>
        </pc:spChg>
      </pc:sldChg>
      <pc:sldChg chg="delSp modSp mod">
        <pc:chgData name="Ružica Jauk" userId="c6b0c82f-33bb-4840-ae07-16d64d997537" providerId="ADAL" clId="{50673594-DEA3-4A23-8730-DC6A50C46E30}" dt="2023-10-23T19:13:05.680" v="56" actId="21"/>
        <pc:sldMkLst>
          <pc:docMk/>
          <pc:sldMk cId="1032927638" sldId="264"/>
        </pc:sldMkLst>
        <pc:spChg chg="mod">
          <ac:chgData name="Ružica Jauk" userId="c6b0c82f-33bb-4840-ae07-16d64d997537" providerId="ADAL" clId="{50673594-DEA3-4A23-8730-DC6A50C46E30}" dt="2023-10-23T19:12:25.365" v="54" actId="2711"/>
          <ac:spMkLst>
            <pc:docMk/>
            <pc:sldMk cId="1032927638" sldId="264"/>
            <ac:spMk id="2" creationId="{9864F370-0028-1FF2-21D3-B94F16B153B7}"/>
          </ac:spMkLst>
        </pc:spChg>
        <pc:spChg chg="mod">
          <ac:chgData name="Ružica Jauk" userId="c6b0c82f-33bb-4840-ae07-16d64d997537" providerId="ADAL" clId="{50673594-DEA3-4A23-8730-DC6A50C46E30}" dt="2023-10-23T19:12:39.604" v="55" actId="2711"/>
          <ac:spMkLst>
            <pc:docMk/>
            <pc:sldMk cId="1032927638" sldId="264"/>
            <ac:spMk id="15" creationId="{1A10F01A-DAF4-73B2-FEE2-E967C486978D}"/>
          </ac:spMkLst>
        </pc:spChg>
        <pc:picChg chg="del">
          <ac:chgData name="Ružica Jauk" userId="c6b0c82f-33bb-4840-ae07-16d64d997537" providerId="ADAL" clId="{50673594-DEA3-4A23-8730-DC6A50C46E30}" dt="2023-10-23T19:13:05.680" v="56" actId="21"/>
          <ac:picMkLst>
            <pc:docMk/>
            <pc:sldMk cId="1032927638" sldId="264"/>
            <ac:picMk id="7" creationId="{D1FB8D26-D58D-79A3-80FA-A67BA9B37DD5}"/>
          </ac:picMkLst>
        </pc:picChg>
      </pc:sldChg>
      <pc:sldChg chg="addSp delSp modSp mod">
        <pc:chgData name="Ružica Jauk" userId="c6b0c82f-33bb-4840-ae07-16d64d997537" providerId="ADAL" clId="{50673594-DEA3-4A23-8730-DC6A50C46E30}" dt="2023-10-23T19:13:37.571" v="57" actId="26606"/>
        <pc:sldMkLst>
          <pc:docMk/>
          <pc:sldMk cId="57587591" sldId="267"/>
        </pc:sldMkLst>
        <pc:spChg chg="mod">
          <ac:chgData name="Ružica Jauk" userId="c6b0c82f-33bb-4840-ae07-16d64d997537" providerId="ADAL" clId="{50673594-DEA3-4A23-8730-DC6A50C46E30}" dt="2023-10-23T19:13:37.571" v="57" actId="26606"/>
          <ac:spMkLst>
            <pc:docMk/>
            <pc:sldMk cId="57587591" sldId="267"/>
            <ac:spMk id="2" creationId="{712178A5-7EA5-9832-BBED-3680129E78C0}"/>
          </ac:spMkLst>
        </pc:spChg>
        <pc:spChg chg="mod">
          <ac:chgData name="Ružica Jauk" userId="c6b0c82f-33bb-4840-ae07-16d64d997537" providerId="ADAL" clId="{50673594-DEA3-4A23-8730-DC6A50C46E30}" dt="2023-10-23T19:13:37.571" v="57" actId="26606"/>
          <ac:spMkLst>
            <pc:docMk/>
            <pc:sldMk cId="57587591" sldId="267"/>
            <ac:spMk id="3" creationId="{3B8AE834-C5CA-7467-3E1B-9D1D7E37199A}"/>
          </ac:spMkLst>
        </pc:spChg>
        <pc:spChg chg="del">
          <ac:chgData name="Ružica Jauk" userId="c6b0c82f-33bb-4840-ae07-16d64d997537" providerId="ADAL" clId="{50673594-DEA3-4A23-8730-DC6A50C46E30}" dt="2023-10-23T19:13:37.571" v="57" actId="26606"/>
          <ac:spMkLst>
            <pc:docMk/>
            <pc:sldMk cId="57587591" sldId="267"/>
            <ac:spMk id="8" creationId="{DAF1966E-FD40-4A4A-B61B-C4DF7FA05F06}"/>
          </ac:spMkLst>
        </pc:spChg>
        <pc:spChg chg="del">
          <ac:chgData name="Ružica Jauk" userId="c6b0c82f-33bb-4840-ae07-16d64d997537" providerId="ADAL" clId="{50673594-DEA3-4A23-8730-DC6A50C46E30}" dt="2023-10-23T19:13:37.571" v="57" actId="26606"/>
          <ac:spMkLst>
            <pc:docMk/>
            <pc:sldMk cId="57587591" sldId="267"/>
            <ac:spMk id="10" creationId="{047BFA19-D45E-416B-A404-7AF2F3F27017}"/>
          </ac:spMkLst>
        </pc:spChg>
        <pc:spChg chg="del">
          <ac:chgData name="Ružica Jauk" userId="c6b0c82f-33bb-4840-ae07-16d64d997537" providerId="ADAL" clId="{50673594-DEA3-4A23-8730-DC6A50C46E30}" dt="2023-10-23T19:13:37.571" v="57" actId="26606"/>
          <ac:spMkLst>
            <pc:docMk/>
            <pc:sldMk cId="57587591" sldId="267"/>
            <ac:spMk id="12" creationId="{8E0105E7-23DB-4CF2-8258-FF47C7620F6E}"/>
          </ac:spMkLst>
        </pc:spChg>
        <pc:spChg chg="del">
          <ac:chgData name="Ružica Jauk" userId="c6b0c82f-33bb-4840-ae07-16d64d997537" providerId="ADAL" clId="{50673594-DEA3-4A23-8730-DC6A50C46E30}" dt="2023-10-23T19:13:37.571" v="57" actId="26606"/>
          <ac:spMkLst>
            <pc:docMk/>
            <pc:sldMk cId="57587591" sldId="267"/>
            <ac:spMk id="14" creationId="{074B4F7D-14B2-478B-8BF5-01E4E0C5D263}"/>
          </ac:spMkLst>
        </pc:spChg>
        <pc:spChg chg="add">
          <ac:chgData name="Ružica Jauk" userId="c6b0c82f-33bb-4840-ae07-16d64d997537" providerId="ADAL" clId="{50673594-DEA3-4A23-8730-DC6A50C46E30}" dt="2023-10-23T19:13:37.571" v="57" actId="26606"/>
          <ac:spMkLst>
            <pc:docMk/>
            <pc:sldMk cId="57587591" sldId="267"/>
            <ac:spMk id="19" creationId="{979E27D9-03C7-44E2-9FF8-15D0C8506AF7}"/>
          </ac:spMkLst>
        </pc:spChg>
        <pc:spChg chg="add">
          <ac:chgData name="Ružica Jauk" userId="c6b0c82f-33bb-4840-ae07-16d64d997537" providerId="ADAL" clId="{50673594-DEA3-4A23-8730-DC6A50C46E30}" dt="2023-10-23T19:13:37.571" v="57" actId="26606"/>
          <ac:spMkLst>
            <pc:docMk/>
            <pc:sldMk cId="57587591" sldId="267"/>
            <ac:spMk id="21" creationId="{EEBF1590-3B36-48EE-A89D-3B6F3CB256AB}"/>
          </ac:spMkLst>
        </pc:spChg>
        <pc:spChg chg="add">
          <ac:chgData name="Ružica Jauk" userId="c6b0c82f-33bb-4840-ae07-16d64d997537" providerId="ADAL" clId="{50673594-DEA3-4A23-8730-DC6A50C46E30}" dt="2023-10-23T19:13:37.571" v="57" actId="26606"/>
          <ac:spMkLst>
            <pc:docMk/>
            <pc:sldMk cId="57587591" sldId="267"/>
            <ac:spMk id="23" creationId="{AC8F6C8C-AB5A-4548-942D-E3FD40ACBC49}"/>
          </ac:spMkLst>
        </pc:spChg>
      </pc:sldChg>
      <pc:sldChg chg="addSp delSp modSp mod">
        <pc:chgData name="Ružica Jauk" userId="c6b0c82f-33bb-4840-ae07-16d64d997537" providerId="ADAL" clId="{50673594-DEA3-4A23-8730-DC6A50C46E30}" dt="2023-10-23T20:10:46.516" v="254" actId="20577"/>
        <pc:sldMkLst>
          <pc:docMk/>
          <pc:sldMk cId="1305001306" sldId="268"/>
        </pc:sldMkLst>
        <pc:spChg chg="mod">
          <ac:chgData name="Ružica Jauk" userId="c6b0c82f-33bb-4840-ae07-16d64d997537" providerId="ADAL" clId="{50673594-DEA3-4A23-8730-DC6A50C46E30}" dt="2023-10-23T20:10:46.516" v="254" actId="20577"/>
          <ac:spMkLst>
            <pc:docMk/>
            <pc:sldMk cId="1305001306" sldId="268"/>
            <ac:spMk id="2" creationId="{6F2486B6-36BF-5CFE-BC8B-88CE74165AA0}"/>
          </ac:spMkLst>
        </pc:spChg>
        <pc:spChg chg="mod">
          <ac:chgData name="Ružica Jauk" userId="c6b0c82f-33bb-4840-ae07-16d64d997537" providerId="ADAL" clId="{50673594-DEA3-4A23-8730-DC6A50C46E30}" dt="2023-10-23T19:38:07.154" v="122" actId="20577"/>
          <ac:spMkLst>
            <pc:docMk/>
            <pc:sldMk cId="1305001306" sldId="268"/>
            <ac:spMk id="3" creationId="{32C373EC-4EAE-1B9B-AA22-964DEDC2DAE6}"/>
          </ac:spMkLst>
        </pc:spChg>
        <pc:spChg chg="add del">
          <ac:chgData name="Ružica Jauk" userId="c6b0c82f-33bb-4840-ae07-16d64d997537" providerId="ADAL" clId="{50673594-DEA3-4A23-8730-DC6A50C46E30}" dt="2023-10-23T19:11:48.248" v="53" actId="26606"/>
          <ac:spMkLst>
            <pc:docMk/>
            <pc:sldMk cId="1305001306" sldId="268"/>
            <ac:spMk id="8" creationId="{DAF1966E-FD40-4A4A-B61B-C4DF7FA05F06}"/>
          </ac:spMkLst>
        </pc:spChg>
        <pc:spChg chg="add del">
          <ac:chgData name="Ružica Jauk" userId="c6b0c82f-33bb-4840-ae07-16d64d997537" providerId="ADAL" clId="{50673594-DEA3-4A23-8730-DC6A50C46E30}" dt="2023-10-23T19:11:48.248" v="53" actId="26606"/>
          <ac:spMkLst>
            <pc:docMk/>
            <pc:sldMk cId="1305001306" sldId="268"/>
            <ac:spMk id="10" creationId="{047BFA19-D45E-416B-A404-7AF2F3F27017}"/>
          </ac:spMkLst>
        </pc:spChg>
        <pc:spChg chg="add del">
          <ac:chgData name="Ružica Jauk" userId="c6b0c82f-33bb-4840-ae07-16d64d997537" providerId="ADAL" clId="{50673594-DEA3-4A23-8730-DC6A50C46E30}" dt="2023-10-23T19:11:48.248" v="53" actId="26606"/>
          <ac:spMkLst>
            <pc:docMk/>
            <pc:sldMk cId="1305001306" sldId="268"/>
            <ac:spMk id="12" creationId="{8E0105E7-23DB-4CF2-8258-FF47C7620F6E}"/>
          </ac:spMkLst>
        </pc:spChg>
        <pc:spChg chg="add del">
          <ac:chgData name="Ružica Jauk" userId="c6b0c82f-33bb-4840-ae07-16d64d997537" providerId="ADAL" clId="{50673594-DEA3-4A23-8730-DC6A50C46E30}" dt="2023-10-23T19:11:48.248" v="53" actId="26606"/>
          <ac:spMkLst>
            <pc:docMk/>
            <pc:sldMk cId="1305001306" sldId="268"/>
            <ac:spMk id="14" creationId="{074B4F7D-14B2-478B-8BF5-01E4E0C5D263}"/>
          </ac:spMkLst>
        </pc:spChg>
        <pc:spChg chg="add del">
          <ac:chgData name="Ružica Jauk" userId="c6b0c82f-33bb-4840-ae07-16d64d997537" providerId="ADAL" clId="{50673594-DEA3-4A23-8730-DC6A50C46E30}" dt="2023-10-23T19:11:48.217" v="52" actId="26606"/>
          <ac:spMkLst>
            <pc:docMk/>
            <pc:sldMk cId="1305001306" sldId="268"/>
            <ac:spMk id="19" creationId="{D038248A-211C-4EEC-8401-C761B929FB52}"/>
          </ac:spMkLst>
        </pc:spChg>
        <pc:spChg chg="add del">
          <ac:chgData name="Ružica Jauk" userId="c6b0c82f-33bb-4840-ae07-16d64d997537" providerId="ADAL" clId="{50673594-DEA3-4A23-8730-DC6A50C46E30}" dt="2023-10-23T19:11:44.107" v="50" actId="26606"/>
          <ac:spMkLst>
            <pc:docMk/>
            <pc:sldMk cId="1305001306" sldId="268"/>
            <ac:spMk id="20" creationId="{F944E337-3E5D-4A1F-A5A1-2057F25B8A7B}"/>
          </ac:spMkLst>
        </pc:spChg>
        <pc:spChg chg="add del">
          <ac:chgData name="Ružica Jauk" userId="c6b0c82f-33bb-4840-ae07-16d64d997537" providerId="ADAL" clId="{50673594-DEA3-4A23-8730-DC6A50C46E30}" dt="2023-10-23T19:11:48.217" v="52" actId="26606"/>
          <ac:spMkLst>
            <pc:docMk/>
            <pc:sldMk cId="1305001306" sldId="268"/>
            <ac:spMk id="21" creationId="{C30A849F-66D9-40C8-BEC8-35AFF8F4568F}"/>
          </ac:spMkLst>
        </pc:spChg>
        <pc:spChg chg="add del">
          <ac:chgData name="Ružica Jauk" userId="c6b0c82f-33bb-4840-ae07-16d64d997537" providerId="ADAL" clId="{50673594-DEA3-4A23-8730-DC6A50C46E30}" dt="2023-10-23T19:11:44.107" v="50" actId="26606"/>
          <ac:spMkLst>
            <pc:docMk/>
            <pc:sldMk cId="1305001306" sldId="268"/>
            <ac:spMk id="22" creationId="{4DA50D69-7CF7-4844-B844-A2B821C77F24}"/>
          </ac:spMkLst>
        </pc:spChg>
        <pc:spChg chg="add">
          <ac:chgData name="Ružica Jauk" userId="c6b0c82f-33bb-4840-ae07-16d64d997537" providerId="ADAL" clId="{50673594-DEA3-4A23-8730-DC6A50C46E30}" dt="2023-10-23T19:11:48.248" v="53" actId="26606"/>
          <ac:spMkLst>
            <pc:docMk/>
            <pc:sldMk cId="1305001306" sldId="268"/>
            <ac:spMk id="35" creationId="{C9A36457-A5F4-4103-A443-02581C09185B}"/>
          </ac:spMkLst>
        </pc:spChg>
        <pc:spChg chg="add">
          <ac:chgData name="Ružica Jauk" userId="c6b0c82f-33bb-4840-ae07-16d64d997537" providerId="ADAL" clId="{50673594-DEA3-4A23-8730-DC6A50C46E30}" dt="2023-10-23T19:11:48.248" v="53" actId="26606"/>
          <ac:spMkLst>
            <pc:docMk/>
            <pc:sldMk cId="1305001306" sldId="268"/>
            <ac:spMk id="36" creationId="{DC5FB7E8-B636-40FA-BE8D-48145C0F5C57}"/>
          </ac:spMkLst>
        </pc:spChg>
        <pc:spChg chg="add">
          <ac:chgData name="Ružica Jauk" userId="c6b0c82f-33bb-4840-ae07-16d64d997537" providerId="ADAL" clId="{50673594-DEA3-4A23-8730-DC6A50C46E30}" dt="2023-10-23T19:11:48.248" v="53" actId="26606"/>
          <ac:spMkLst>
            <pc:docMk/>
            <pc:sldMk cId="1305001306" sldId="268"/>
            <ac:spMk id="37" creationId="{142DCE2C-2863-46FA-9BE7-24365A24D9BA}"/>
          </ac:spMkLst>
        </pc:spChg>
        <pc:grpChg chg="add del">
          <ac:chgData name="Ružica Jauk" userId="c6b0c82f-33bb-4840-ae07-16d64d997537" providerId="ADAL" clId="{50673594-DEA3-4A23-8730-DC6A50C46E30}" dt="2023-10-23T19:11:48.217" v="52" actId="26606"/>
          <ac:grpSpMkLst>
            <pc:docMk/>
            <pc:sldMk cId="1305001306" sldId="268"/>
            <ac:grpSpMk id="23" creationId="{04542298-A2B1-480F-A11C-A40EDD19B857}"/>
          </ac:grpSpMkLst>
        </pc:grpChg>
        <pc:grpChg chg="add del">
          <ac:chgData name="Ružica Jauk" userId="c6b0c82f-33bb-4840-ae07-16d64d997537" providerId="ADAL" clId="{50673594-DEA3-4A23-8730-DC6A50C46E30}" dt="2023-10-23T19:11:48.217" v="52" actId="26606"/>
          <ac:grpSpMkLst>
            <pc:docMk/>
            <pc:sldMk cId="1305001306" sldId="268"/>
            <ac:grpSpMk id="29" creationId="{2A5C9C35-2375-49EB-B99C-17C87D42FE7C}"/>
          </ac:grpSpMkLst>
        </pc:grpChg>
        <pc:picChg chg="add del">
          <ac:chgData name="Ružica Jauk" userId="c6b0c82f-33bb-4840-ae07-16d64d997537" providerId="ADAL" clId="{50673594-DEA3-4A23-8730-DC6A50C46E30}" dt="2023-10-23T19:11:44.107" v="50" actId="26606"/>
          <ac:picMkLst>
            <pc:docMk/>
            <pc:sldMk cId="1305001306" sldId="268"/>
            <ac:picMk id="16" creationId="{05939738-0838-1690-E691-7DEC43520EBD}"/>
          </ac:picMkLst>
        </pc:picChg>
      </pc:sldChg>
      <pc:sldChg chg="addSp modSp mod ord setBg">
        <pc:chgData name="Ružica Jauk" userId="c6b0c82f-33bb-4840-ae07-16d64d997537" providerId="ADAL" clId="{50673594-DEA3-4A23-8730-DC6A50C46E30}" dt="2023-10-23T19:45:57.570" v="128"/>
        <pc:sldMkLst>
          <pc:docMk/>
          <pc:sldMk cId="347560403" sldId="272"/>
        </pc:sldMkLst>
        <pc:spChg chg="mod">
          <ac:chgData name="Ružica Jauk" userId="c6b0c82f-33bb-4840-ae07-16d64d997537" providerId="ADAL" clId="{50673594-DEA3-4A23-8730-DC6A50C46E30}" dt="2023-10-23T19:09:54.349" v="47" actId="26606"/>
          <ac:spMkLst>
            <pc:docMk/>
            <pc:sldMk cId="347560403" sldId="272"/>
            <ac:spMk id="2" creationId="{5D0B6B4A-027C-9638-9453-0724222ECD4F}"/>
          </ac:spMkLst>
        </pc:spChg>
        <pc:spChg chg="mod">
          <ac:chgData name="Ružica Jauk" userId="c6b0c82f-33bb-4840-ae07-16d64d997537" providerId="ADAL" clId="{50673594-DEA3-4A23-8730-DC6A50C46E30}" dt="2023-10-23T19:09:54.349" v="47" actId="26606"/>
          <ac:spMkLst>
            <pc:docMk/>
            <pc:sldMk cId="347560403" sldId="272"/>
            <ac:spMk id="3" creationId="{60003779-16D2-755A-F982-562BC0BF5E4B}"/>
          </ac:spMkLst>
        </pc:spChg>
        <pc:spChg chg="add">
          <ac:chgData name="Ružica Jauk" userId="c6b0c82f-33bb-4840-ae07-16d64d997537" providerId="ADAL" clId="{50673594-DEA3-4A23-8730-DC6A50C46E30}" dt="2023-10-23T19:09:54.349" v="47" actId="26606"/>
          <ac:spMkLst>
            <pc:docMk/>
            <pc:sldMk cId="347560403" sldId="272"/>
            <ac:spMk id="8" creationId="{C9A36457-A5F4-4103-A443-02581C09185B}"/>
          </ac:spMkLst>
        </pc:spChg>
        <pc:spChg chg="add">
          <ac:chgData name="Ružica Jauk" userId="c6b0c82f-33bb-4840-ae07-16d64d997537" providerId="ADAL" clId="{50673594-DEA3-4A23-8730-DC6A50C46E30}" dt="2023-10-23T19:09:54.349" v="47" actId="26606"/>
          <ac:spMkLst>
            <pc:docMk/>
            <pc:sldMk cId="347560403" sldId="272"/>
            <ac:spMk id="10" creationId="{DC5FB7E8-B636-40FA-BE8D-48145C0F5C57}"/>
          </ac:spMkLst>
        </pc:spChg>
        <pc:spChg chg="add">
          <ac:chgData name="Ružica Jauk" userId="c6b0c82f-33bb-4840-ae07-16d64d997537" providerId="ADAL" clId="{50673594-DEA3-4A23-8730-DC6A50C46E30}" dt="2023-10-23T19:09:54.349" v="47" actId="26606"/>
          <ac:spMkLst>
            <pc:docMk/>
            <pc:sldMk cId="347560403" sldId="272"/>
            <ac:spMk id="12" creationId="{142DCE2C-2863-46FA-9BE7-24365A24D9BA}"/>
          </ac:spMkLst>
        </pc:spChg>
      </pc:sldChg>
      <pc:sldChg chg="del">
        <pc:chgData name="Ružica Jauk" userId="c6b0c82f-33bb-4840-ae07-16d64d997537" providerId="ADAL" clId="{50673594-DEA3-4A23-8730-DC6A50C46E30}" dt="2023-10-23T19:03:44.351" v="45" actId="2696"/>
        <pc:sldMkLst>
          <pc:docMk/>
          <pc:sldMk cId="1293882244" sldId="273"/>
        </pc:sldMkLst>
      </pc:sldChg>
      <pc:sldChg chg="addSp delSp modSp mod ord setBg">
        <pc:chgData name="Ružica Jauk" userId="c6b0c82f-33bb-4840-ae07-16d64d997537" providerId="ADAL" clId="{50673594-DEA3-4A23-8730-DC6A50C46E30}" dt="2023-10-23T20:20:21.303" v="259" actId="26606"/>
        <pc:sldMkLst>
          <pc:docMk/>
          <pc:sldMk cId="754567912" sldId="276"/>
        </pc:sldMkLst>
        <pc:spChg chg="mod">
          <ac:chgData name="Ružica Jauk" userId="c6b0c82f-33bb-4840-ae07-16d64d997537" providerId="ADAL" clId="{50673594-DEA3-4A23-8730-DC6A50C46E30}" dt="2023-10-23T20:20:21.303" v="259" actId="26606"/>
          <ac:spMkLst>
            <pc:docMk/>
            <pc:sldMk cId="754567912" sldId="276"/>
            <ac:spMk id="2" creationId="{DD155E05-4E82-6AA5-0DF5-8A28CB6D5D59}"/>
          </ac:spMkLst>
        </pc:spChg>
        <pc:spChg chg="mod">
          <ac:chgData name="Ružica Jauk" userId="c6b0c82f-33bb-4840-ae07-16d64d997537" providerId="ADAL" clId="{50673594-DEA3-4A23-8730-DC6A50C46E30}" dt="2023-10-23T20:20:21.303" v="259" actId="26606"/>
          <ac:spMkLst>
            <pc:docMk/>
            <pc:sldMk cId="754567912" sldId="276"/>
            <ac:spMk id="3" creationId="{C2AA4F11-3BDF-E5D2-E88E-E21919C0799B}"/>
          </ac:spMkLst>
        </pc:spChg>
        <pc:spChg chg="add del">
          <ac:chgData name="Ružica Jauk" userId="c6b0c82f-33bb-4840-ae07-16d64d997537" providerId="ADAL" clId="{50673594-DEA3-4A23-8730-DC6A50C46E30}" dt="2023-10-23T20:20:21.303" v="259" actId="26606"/>
          <ac:spMkLst>
            <pc:docMk/>
            <pc:sldMk cId="754567912" sldId="276"/>
            <ac:spMk id="8" creationId="{4BC99CB9-DDAD-44A2-8A1C-E3AF4E72DF5C}"/>
          </ac:spMkLst>
        </pc:spChg>
        <pc:spChg chg="add del">
          <ac:chgData name="Ružica Jauk" userId="c6b0c82f-33bb-4840-ae07-16d64d997537" providerId="ADAL" clId="{50673594-DEA3-4A23-8730-DC6A50C46E30}" dt="2023-10-23T20:20:21.303" v="259" actId="26606"/>
          <ac:spMkLst>
            <pc:docMk/>
            <pc:sldMk cId="754567912" sldId="276"/>
            <ac:spMk id="10" creationId="{64053CBF-3932-45FF-8285-EE5146085F3A}"/>
          </ac:spMkLst>
        </pc:spChg>
        <pc:spChg chg="add">
          <ac:chgData name="Ružica Jauk" userId="c6b0c82f-33bb-4840-ae07-16d64d997537" providerId="ADAL" clId="{50673594-DEA3-4A23-8730-DC6A50C46E30}" dt="2023-10-23T20:20:21.303" v="259" actId="26606"/>
          <ac:spMkLst>
            <pc:docMk/>
            <pc:sldMk cId="754567912" sldId="276"/>
            <ac:spMk id="27" creationId="{979E27D9-03C7-44E2-9FF8-15D0C8506AF7}"/>
          </ac:spMkLst>
        </pc:spChg>
        <pc:spChg chg="add">
          <ac:chgData name="Ružica Jauk" userId="c6b0c82f-33bb-4840-ae07-16d64d997537" providerId="ADAL" clId="{50673594-DEA3-4A23-8730-DC6A50C46E30}" dt="2023-10-23T20:20:21.303" v="259" actId="26606"/>
          <ac:spMkLst>
            <pc:docMk/>
            <pc:sldMk cId="754567912" sldId="276"/>
            <ac:spMk id="29" creationId="{EEBF1590-3B36-48EE-A89D-3B6F3CB256AB}"/>
          </ac:spMkLst>
        </pc:spChg>
        <pc:spChg chg="add">
          <ac:chgData name="Ružica Jauk" userId="c6b0c82f-33bb-4840-ae07-16d64d997537" providerId="ADAL" clId="{50673594-DEA3-4A23-8730-DC6A50C46E30}" dt="2023-10-23T20:20:21.303" v="259" actId="26606"/>
          <ac:spMkLst>
            <pc:docMk/>
            <pc:sldMk cId="754567912" sldId="276"/>
            <ac:spMk id="31" creationId="{AC8F6C8C-AB5A-4548-942D-E3FD40ACBC49}"/>
          </ac:spMkLst>
        </pc:spChg>
        <pc:grpChg chg="add del">
          <ac:chgData name="Ružica Jauk" userId="c6b0c82f-33bb-4840-ae07-16d64d997537" providerId="ADAL" clId="{50673594-DEA3-4A23-8730-DC6A50C46E30}" dt="2023-10-23T20:20:21.303" v="259" actId="26606"/>
          <ac:grpSpMkLst>
            <pc:docMk/>
            <pc:sldMk cId="754567912" sldId="276"/>
            <ac:grpSpMk id="12" creationId="{2E751C04-BEA6-446B-A678-9C74819EBD4C}"/>
          </ac:grpSpMkLst>
        </pc:grpChg>
        <pc:grpChg chg="add del">
          <ac:chgData name="Ružica Jauk" userId="c6b0c82f-33bb-4840-ae07-16d64d997537" providerId="ADAL" clId="{50673594-DEA3-4A23-8730-DC6A50C46E30}" dt="2023-10-23T20:20:21.303" v="259" actId="26606"/>
          <ac:grpSpMkLst>
            <pc:docMk/>
            <pc:sldMk cId="754567912" sldId="276"/>
            <ac:grpSpMk id="18" creationId="{B63ACBA3-DEFD-4C6D-BBA0-64468FA99C2D}"/>
          </ac:grpSpMkLst>
        </pc:grpChg>
      </pc:sldChg>
      <pc:sldChg chg="del">
        <pc:chgData name="Ružica Jauk" userId="c6b0c82f-33bb-4840-ae07-16d64d997537" providerId="ADAL" clId="{50673594-DEA3-4A23-8730-DC6A50C46E30}" dt="2023-10-23T18:47:59.598" v="0" actId="2696"/>
        <pc:sldMkLst>
          <pc:docMk/>
          <pc:sldMk cId="4291814494" sldId="277"/>
        </pc:sldMkLst>
      </pc:sldChg>
      <pc:sldChg chg="addSp modSp mod ord setBg">
        <pc:chgData name="Ružica Jauk" userId="c6b0c82f-33bb-4840-ae07-16d64d997537" providerId="ADAL" clId="{50673594-DEA3-4A23-8730-DC6A50C46E30}" dt="2023-10-23T20:19:53.668" v="258"/>
        <pc:sldMkLst>
          <pc:docMk/>
          <pc:sldMk cId="3447708496" sldId="278"/>
        </pc:sldMkLst>
        <pc:spChg chg="mod">
          <ac:chgData name="Ružica Jauk" userId="c6b0c82f-33bb-4840-ae07-16d64d997537" providerId="ADAL" clId="{50673594-DEA3-4A23-8730-DC6A50C46E30}" dt="2023-10-23T19:10:04.089" v="48" actId="26606"/>
          <ac:spMkLst>
            <pc:docMk/>
            <pc:sldMk cId="3447708496" sldId="278"/>
            <ac:spMk id="2" creationId="{24B8D42D-8F02-6F3A-F801-D4BA7F560C50}"/>
          </ac:spMkLst>
        </pc:spChg>
        <pc:spChg chg="mod">
          <ac:chgData name="Ružica Jauk" userId="c6b0c82f-33bb-4840-ae07-16d64d997537" providerId="ADAL" clId="{50673594-DEA3-4A23-8730-DC6A50C46E30}" dt="2023-10-23T20:19:53.668" v="258"/>
          <ac:spMkLst>
            <pc:docMk/>
            <pc:sldMk cId="3447708496" sldId="278"/>
            <ac:spMk id="3" creationId="{8E66474A-94CE-01C9-173B-29DBD8DCB464}"/>
          </ac:spMkLst>
        </pc:spChg>
        <pc:spChg chg="add">
          <ac:chgData name="Ružica Jauk" userId="c6b0c82f-33bb-4840-ae07-16d64d997537" providerId="ADAL" clId="{50673594-DEA3-4A23-8730-DC6A50C46E30}" dt="2023-10-23T19:10:04.089" v="48" actId="26606"/>
          <ac:spMkLst>
            <pc:docMk/>
            <pc:sldMk cId="3447708496" sldId="278"/>
            <ac:spMk id="8" creationId="{C9A36457-A5F4-4103-A443-02581C09185B}"/>
          </ac:spMkLst>
        </pc:spChg>
        <pc:spChg chg="add">
          <ac:chgData name="Ružica Jauk" userId="c6b0c82f-33bb-4840-ae07-16d64d997537" providerId="ADAL" clId="{50673594-DEA3-4A23-8730-DC6A50C46E30}" dt="2023-10-23T19:10:04.089" v="48" actId="26606"/>
          <ac:spMkLst>
            <pc:docMk/>
            <pc:sldMk cId="3447708496" sldId="278"/>
            <ac:spMk id="10" creationId="{DC5FB7E8-B636-40FA-BE8D-48145C0F5C57}"/>
          </ac:spMkLst>
        </pc:spChg>
        <pc:spChg chg="add">
          <ac:chgData name="Ružica Jauk" userId="c6b0c82f-33bb-4840-ae07-16d64d997537" providerId="ADAL" clId="{50673594-DEA3-4A23-8730-DC6A50C46E30}" dt="2023-10-23T19:10:04.089" v="48" actId="26606"/>
          <ac:spMkLst>
            <pc:docMk/>
            <pc:sldMk cId="3447708496" sldId="278"/>
            <ac:spMk id="12" creationId="{142DCE2C-2863-46FA-9BE7-24365A24D9BA}"/>
          </ac:spMkLst>
        </pc:spChg>
      </pc:sldChg>
      <pc:sldChg chg="del">
        <pc:chgData name="Ružica Jauk" userId="c6b0c82f-33bb-4840-ae07-16d64d997537" providerId="ADAL" clId="{50673594-DEA3-4A23-8730-DC6A50C46E30}" dt="2023-10-23T18:49:15.446" v="5" actId="2696"/>
        <pc:sldMkLst>
          <pc:docMk/>
          <pc:sldMk cId="295860954" sldId="279"/>
        </pc:sldMkLst>
      </pc:sldChg>
      <pc:sldChg chg="ord">
        <pc:chgData name="Ružica Jauk" userId="c6b0c82f-33bb-4840-ae07-16d64d997537" providerId="ADAL" clId="{50673594-DEA3-4A23-8730-DC6A50C46E30}" dt="2023-10-23T19:44:58.041" v="124"/>
        <pc:sldMkLst>
          <pc:docMk/>
          <pc:sldMk cId="2663060359" sldId="280"/>
        </pc:sldMkLst>
      </pc:sldChg>
      <pc:sldChg chg="modSp mod">
        <pc:chgData name="Ružica Jauk" userId="c6b0c82f-33bb-4840-ae07-16d64d997537" providerId="ADAL" clId="{50673594-DEA3-4A23-8730-DC6A50C46E30}" dt="2023-10-23T18:53:19.630" v="33" actId="20577"/>
        <pc:sldMkLst>
          <pc:docMk/>
          <pc:sldMk cId="3196305470" sldId="281"/>
        </pc:sldMkLst>
        <pc:spChg chg="mod">
          <ac:chgData name="Ružica Jauk" userId="c6b0c82f-33bb-4840-ae07-16d64d997537" providerId="ADAL" clId="{50673594-DEA3-4A23-8730-DC6A50C46E30}" dt="2023-10-23T18:53:19.630" v="33" actId="20577"/>
          <ac:spMkLst>
            <pc:docMk/>
            <pc:sldMk cId="3196305470" sldId="281"/>
            <ac:spMk id="3" creationId="{5E304504-2DEA-4318-F46D-6CEE2A00079E}"/>
          </ac:spMkLst>
        </pc:spChg>
      </pc:sldChg>
      <pc:sldChg chg="addSp delSp modSp mod setBg">
        <pc:chgData name="Ružica Jauk" userId="c6b0c82f-33bb-4840-ae07-16d64d997537" providerId="ADAL" clId="{50673594-DEA3-4A23-8730-DC6A50C46E30}" dt="2023-10-23T19:01:35.745" v="44" actId="2711"/>
        <pc:sldMkLst>
          <pc:docMk/>
          <pc:sldMk cId="146381937" sldId="284"/>
        </pc:sldMkLst>
        <pc:spChg chg="mod">
          <ac:chgData name="Ružica Jauk" userId="c6b0c82f-33bb-4840-ae07-16d64d997537" providerId="ADAL" clId="{50673594-DEA3-4A23-8730-DC6A50C46E30}" dt="2023-10-23T18:56:46.606" v="38" actId="26606"/>
          <ac:spMkLst>
            <pc:docMk/>
            <pc:sldMk cId="146381937" sldId="284"/>
            <ac:spMk id="2" creationId="{0103EA97-CFE9-894D-76EB-F88932D87299}"/>
          </ac:spMkLst>
        </pc:spChg>
        <pc:spChg chg="del">
          <ac:chgData name="Ružica Jauk" userId="c6b0c82f-33bb-4840-ae07-16d64d997537" providerId="ADAL" clId="{50673594-DEA3-4A23-8730-DC6A50C46E30}" dt="2023-10-23T18:56:46.606" v="38" actId="26606"/>
          <ac:spMkLst>
            <pc:docMk/>
            <pc:sldMk cId="146381937" sldId="284"/>
            <ac:spMk id="3" creationId="{61B538AA-8F5E-CD0C-040D-CCE380A88439}"/>
          </ac:spMkLst>
        </pc:spChg>
        <pc:spChg chg="add">
          <ac:chgData name="Ružica Jauk" userId="c6b0c82f-33bb-4840-ae07-16d64d997537" providerId="ADAL" clId="{50673594-DEA3-4A23-8730-DC6A50C46E30}" dt="2023-10-23T18:56:46.606" v="38" actId="26606"/>
          <ac:spMkLst>
            <pc:docMk/>
            <pc:sldMk cId="146381937" sldId="284"/>
            <ac:spMk id="9" creationId="{8DF67618-B87B-4195-8E24-3B126F79FF55}"/>
          </ac:spMkLst>
        </pc:spChg>
        <pc:spChg chg="add">
          <ac:chgData name="Ružica Jauk" userId="c6b0c82f-33bb-4840-ae07-16d64d997537" providerId="ADAL" clId="{50673594-DEA3-4A23-8730-DC6A50C46E30}" dt="2023-10-23T18:56:46.606" v="38" actId="26606"/>
          <ac:spMkLst>
            <pc:docMk/>
            <pc:sldMk cId="146381937" sldId="284"/>
            <ac:spMk id="11" creationId="{64960379-9FF9-400A-A8A8-F5AB633FD3BF}"/>
          </ac:spMkLst>
        </pc:spChg>
        <pc:grpChg chg="add">
          <ac:chgData name="Ružica Jauk" userId="c6b0c82f-33bb-4840-ae07-16d64d997537" providerId="ADAL" clId="{50673594-DEA3-4A23-8730-DC6A50C46E30}" dt="2023-10-23T18:56:46.606" v="38" actId="26606"/>
          <ac:grpSpMkLst>
            <pc:docMk/>
            <pc:sldMk cId="146381937" sldId="284"/>
            <ac:grpSpMk id="13" creationId="{2C491629-AE25-486B-9B22-2CE4EE8F7E47}"/>
          </ac:grpSpMkLst>
        </pc:grpChg>
        <pc:grpChg chg="add">
          <ac:chgData name="Ružica Jauk" userId="c6b0c82f-33bb-4840-ae07-16d64d997537" providerId="ADAL" clId="{50673594-DEA3-4A23-8730-DC6A50C46E30}" dt="2023-10-23T18:56:46.606" v="38" actId="26606"/>
          <ac:grpSpMkLst>
            <pc:docMk/>
            <pc:sldMk cId="146381937" sldId="284"/>
            <ac:grpSpMk id="17" creationId="{43F5E015-E085-4624-B431-B42414448684}"/>
          </ac:grpSpMkLst>
        </pc:grpChg>
        <pc:graphicFrameChg chg="add mod">
          <ac:chgData name="Ružica Jauk" userId="c6b0c82f-33bb-4840-ae07-16d64d997537" providerId="ADAL" clId="{50673594-DEA3-4A23-8730-DC6A50C46E30}" dt="2023-10-23T19:01:35.745" v="44" actId="2711"/>
          <ac:graphicFrameMkLst>
            <pc:docMk/>
            <pc:sldMk cId="146381937" sldId="284"/>
            <ac:graphicFrameMk id="5" creationId="{228D4E93-71BD-246A-D400-F2AA0E6E2EDA}"/>
          </ac:graphicFrameMkLst>
        </pc:graphicFrameChg>
      </pc:sldChg>
      <pc:sldChg chg="del">
        <pc:chgData name="Ružica Jauk" userId="c6b0c82f-33bb-4840-ae07-16d64d997537" providerId="ADAL" clId="{50673594-DEA3-4A23-8730-DC6A50C46E30}" dt="2023-10-23T18:50:10.091" v="10" actId="2696"/>
        <pc:sldMkLst>
          <pc:docMk/>
          <pc:sldMk cId="2972067101" sldId="290"/>
        </pc:sldMkLst>
      </pc:sldChg>
      <pc:sldChg chg="modSp mod">
        <pc:chgData name="Ružica Jauk" userId="c6b0c82f-33bb-4840-ae07-16d64d997537" providerId="ADAL" clId="{50673594-DEA3-4A23-8730-DC6A50C46E30}" dt="2023-10-23T18:57:45.920" v="39" actId="2711"/>
        <pc:sldMkLst>
          <pc:docMk/>
          <pc:sldMk cId="4032544886" sldId="294"/>
        </pc:sldMkLst>
        <pc:spChg chg="mod">
          <ac:chgData name="Ružica Jauk" userId="c6b0c82f-33bb-4840-ae07-16d64d997537" providerId="ADAL" clId="{50673594-DEA3-4A23-8730-DC6A50C46E30}" dt="2023-10-23T18:57:45.920" v="39" actId="2711"/>
          <ac:spMkLst>
            <pc:docMk/>
            <pc:sldMk cId="4032544886" sldId="294"/>
            <ac:spMk id="3" creationId="{53480AE8-4DF3-D48E-D0B4-CDCC0A88DD83}"/>
          </ac:spMkLst>
        </pc:spChg>
      </pc:sldChg>
      <pc:sldChg chg="ord">
        <pc:chgData name="Ružica Jauk" userId="c6b0c82f-33bb-4840-ae07-16d64d997537" providerId="ADAL" clId="{50673594-DEA3-4A23-8730-DC6A50C46E30}" dt="2023-10-23T19:46:40.505" v="132"/>
        <pc:sldMkLst>
          <pc:docMk/>
          <pc:sldMk cId="2050197929" sldId="299"/>
        </pc:sldMkLst>
      </pc:sldChg>
      <pc:sldChg chg="ord">
        <pc:chgData name="Ružica Jauk" userId="c6b0c82f-33bb-4840-ae07-16d64d997537" providerId="ADAL" clId="{50673594-DEA3-4A23-8730-DC6A50C46E30}" dt="2023-10-23T19:46:43.697" v="134"/>
        <pc:sldMkLst>
          <pc:docMk/>
          <pc:sldMk cId="2693102297" sldId="300"/>
        </pc:sldMkLst>
      </pc:sldChg>
      <pc:sldChg chg="ord">
        <pc:chgData name="Ružica Jauk" userId="c6b0c82f-33bb-4840-ae07-16d64d997537" providerId="ADAL" clId="{50673594-DEA3-4A23-8730-DC6A50C46E30}" dt="2023-10-23T19:46:49.157" v="136"/>
        <pc:sldMkLst>
          <pc:docMk/>
          <pc:sldMk cId="3766522430" sldId="301"/>
        </pc:sldMkLst>
      </pc:sldChg>
      <pc:sldChg chg="modSp mod">
        <pc:chgData name="Ružica Jauk" userId="c6b0c82f-33bb-4840-ae07-16d64d997537" providerId="ADAL" clId="{50673594-DEA3-4A23-8730-DC6A50C46E30}" dt="2023-10-23T18:51:24.223" v="14" actId="6549"/>
        <pc:sldMkLst>
          <pc:docMk/>
          <pc:sldMk cId="139193166" sldId="303"/>
        </pc:sldMkLst>
        <pc:spChg chg="mod">
          <ac:chgData name="Ružica Jauk" userId="c6b0c82f-33bb-4840-ae07-16d64d997537" providerId="ADAL" clId="{50673594-DEA3-4A23-8730-DC6A50C46E30}" dt="2023-10-23T18:51:24.223" v="14" actId="6549"/>
          <ac:spMkLst>
            <pc:docMk/>
            <pc:sldMk cId="139193166" sldId="303"/>
            <ac:spMk id="43" creationId="{ADAD63BC-030B-8651-DE4A-C02B8B7A82E8}"/>
          </ac:spMkLst>
        </pc:spChg>
      </pc:sldChg>
      <pc:sldChg chg="modSp">
        <pc:chgData name="Ružica Jauk" userId="c6b0c82f-33bb-4840-ae07-16d64d997537" providerId="ADAL" clId="{50673594-DEA3-4A23-8730-DC6A50C46E30}" dt="2023-10-23T18:52:45.613" v="25" actId="20577"/>
        <pc:sldMkLst>
          <pc:docMk/>
          <pc:sldMk cId="2509756791" sldId="304"/>
        </pc:sldMkLst>
        <pc:graphicFrameChg chg="mod">
          <ac:chgData name="Ružica Jauk" userId="c6b0c82f-33bb-4840-ae07-16d64d997537" providerId="ADAL" clId="{50673594-DEA3-4A23-8730-DC6A50C46E30}" dt="2023-10-23T18:52:45.613" v="25" actId="20577"/>
          <ac:graphicFrameMkLst>
            <pc:docMk/>
            <pc:sldMk cId="2509756791" sldId="304"/>
            <ac:graphicFrameMk id="5" creationId="{43FAFE6C-539B-BDD0-A123-0B81A1670726}"/>
          </ac:graphicFrameMkLst>
        </pc:graphicFrameChg>
      </pc:sldChg>
      <pc:sldChg chg="del">
        <pc:chgData name="Ružica Jauk" userId="c6b0c82f-33bb-4840-ae07-16d64d997537" providerId="ADAL" clId="{50673594-DEA3-4A23-8730-DC6A50C46E30}" dt="2023-10-23T18:50:37.386" v="11" actId="2696"/>
        <pc:sldMkLst>
          <pc:docMk/>
          <pc:sldMk cId="1572002818" sldId="306"/>
        </pc:sldMkLst>
      </pc:sldChg>
      <pc:sldChg chg="modSp mod">
        <pc:chgData name="Ružica Jauk" userId="c6b0c82f-33bb-4840-ae07-16d64d997537" providerId="ADAL" clId="{50673594-DEA3-4A23-8730-DC6A50C46E30}" dt="2023-10-23T20:19:28.138" v="256" actId="6549"/>
        <pc:sldMkLst>
          <pc:docMk/>
          <pc:sldMk cId="1940264218" sldId="307"/>
        </pc:sldMkLst>
        <pc:spChg chg="mod">
          <ac:chgData name="Ružica Jauk" userId="c6b0c82f-33bb-4840-ae07-16d64d997537" providerId="ADAL" clId="{50673594-DEA3-4A23-8730-DC6A50C46E30}" dt="2023-10-23T20:19:28.138" v="256" actId="6549"/>
          <ac:spMkLst>
            <pc:docMk/>
            <pc:sldMk cId="1940264218" sldId="307"/>
            <ac:spMk id="3" creationId="{EB0A687C-85B6-BFD6-ECBB-6A63E3F44B69}"/>
          </ac:spMkLst>
        </pc:spChg>
      </pc:sldChg>
      <pc:sldChg chg="addSp modSp new mod setBg">
        <pc:chgData name="Ružica Jauk" userId="c6b0c82f-33bb-4840-ae07-16d64d997537" providerId="ADAL" clId="{50673594-DEA3-4A23-8730-DC6A50C46E30}" dt="2023-10-23T19:00:57.190" v="43" actId="2711"/>
        <pc:sldMkLst>
          <pc:docMk/>
          <pc:sldMk cId="3147997431" sldId="308"/>
        </pc:sldMkLst>
        <pc:spChg chg="mod">
          <ac:chgData name="Ružica Jauk" userId="c6b0c82f-33bb-4840-ae07-16d64d997537" providerId="ADAL" clId="{50673594-DEA3-4A23-8730-DC6A50C46E30}" dt="2023-10-23T19:00:57.190" v="43" actId="2711"/>
          <ac:spMkLst>
            <pc:docMk/>
            <pc:sldMk cId="3147997431" sldId="308"/>
            <ac:spMk id="2" creationId="{277086E8-2463-9B85-A115-027411568129}"/>
          </ac:spMkLst>
        </pc:spChg>
        <pc:spChg chg="mod">
          <ac:chgData name="Ružica Jauk" userId="c6b0c82f-33bb-4840-ae07-16d64d997537" providerId="ADAL" clId="{50673594-DEA3-4A23-8730-DC6A50C46E30}" dt="2023-10-23T19:00:33.442" v="42" actId="2711"/>
          <ac:spMkLst>
            <pc:docMk/>
            <pc:sldMk cId="3147997431" sldId="308"/>
            <ac:spMk id="3" creationId="{7397AA84-4CF4-F8F9-9D2F-9E5724B6541C}"/>
          </ac:spMkLst>
        </pc:spChg>
        <pc:spChg chg="add">
          <ac:chgData name="Ružica Jauk" userId="c6b0c82f-33bb-4840-ae07-16d64d997537" providerId="ADAL" clId="{50673594-DEA3-4A23-8730-DC6A50C46E30}" dt="2023-10-23T18:51:45.994" v="15" actId="26606"/>
          <ac:spMkLst>
            <pc:docMk/>
            <pc:sldMk cId="3147997431" sldId="308"/>
            <ac:spMk id="9" creationId="{3ECBE1F1-D69B-4AFA-ABD5-8E41720EF6DE}"/>
          </ac:spMkLst>
        </pc:spChg>
        <pc:spChg chg="add">
          <ac:chgData name="Ružica Jauk" userId="c6b0c82f-33bb-4840-ae07-16d64d997537" providerId="ADAL" clId="{50673594-DEA3-4A23-8730-DC6A50C46E30}" dt="2023-10-23T18:51:45.994" v="15" actId="26606"/>
          <ac:spMkLst>
            <pc:docMk/>
            <pc:sldMk cId="3147997431" sldId="308"/>
            <ac:spMk id="11" creationId="{603A6265-E10C-4B85-9C20-E75FCAF9CC63}"/>
          </ac:spMkLst>
        </pc:spChg>
        <pc:picChg chg="add">
          <ac:chgData name="Ružica Jauk" userId="c6b0c82f-33bb-4840-ae07-16d64d997537" providerId="ADAL" clId="{50673594-DEA3-4A23-8730-DC6A50C46E30}" dt="2023-10-23T18:51:45.994" v="15" actId="26606"/>
          <ac:picMkLst>
            <pc:docMk/>
            <pc:sldMk cId="3147997431" sldId="308"/>
            <ac:picMk id="5" creationId="{ED996054-911A-E82C-B389-994832AEE882}"/>
          </ac:picMkLst>
        </pc:picChg>
      </pc:sldChg>
      <pc:sldChg chg="modSp new mod">
        <pc:chgData name="Ružica Jauk" userId="c6b0c82f-33bb-4840-ae07-16d64d997537" providerId="ADAL" clId="{50673594-DEA3-4A23-8730-DC6A50C46E30}" dt="2023-10-23T19:51:25.396" v="243" actId="255"/>
        <pc:sldMkLst>
          <pc:docMk/>
          <pc:sldMk cId="3139920871" sldId="309"/>
        </pc:sldMkLst>
        <pc:spChg chg="mod">
          <ac:chgData name="Ružica Jauk" userId="c6b0c82f-33bb-4840-ae07-16d64d997537" providerId="ADAL" clId="{50673594-DEA3-4A23-8730-DC6A50C46E30}" dt="2023-10-23T19:51:25.396" v="243" actId="255"/>
          <ac:spMkLst>
            <pc:docMk/>
            <pc:sldMk cId="3139920871" sldId="309"/>
            <ac:spMk id="2" creationId="{D61E5DB3-D80D-FECC-268D-5A7783220426}"/>
          </ac:spMkLst>
        </pc:spChg>
        <pc:spChg chg="mod">
          <ac:chgData name="Ružica Jauk" userId="c6b0c82f-33bb-4840-ae07-16d64d997537" providerId="ADAL" clId="{50673594-DEA3-4A23-8730-DC6A50C46E30}" dt="2023-10-23T19:48:21.962" v="144" actId="27636"/>
          <ac:spMkLst>
            <pc:docMk/>
            <pc:sldMk cId="3139920871" sldId="309"/>
            <ac:spMk id="3" creationId="{2BB2124E-8F26-D1B9-9BEC-C997FD27814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36CFE5-5B04-4FD3-AE33-0E07104D321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4B29859B-5A98-426B-B987-40E6505CEEA8}">
      <dgm:prSet/>
      <dgm:spPr/>
      <dgm:t>
        <a:bodyPr/>
        <a:lstStyle/>
        <a:p>
          <a:r>
            <a:rPr lang="hr-HR"/>
            <a:t>Važni datumi za znanost, umjetnost</a:t>
          </a:r>
          <a:endParaRPr lang="en-US"/>
        </a:p>
      </dgm:t>
    </dgm:pt>
    <dgm:pt modelId="{39704107-72D9-43E9-9166-6FA96E4195A6}" type="parTrans" cxnId="{0FD2534B-1395-46B7-9E4F-17EFE75DDB4C}">
      <dgm:prSet/>
      <dgm:spPr/>
      <dgm:t>
        <a:bodyPr/>
        <a:lstStyle/>
        <a:p>
          <a:endParaRPr lang="en-US"/>
        </a:p>
      </dgm:t>
    </dgm:pt>
    <dgm:pt modelId="{0493E0DD-18FD-418F-B304-C52A656BF6AC}" type="sibTrans" cxnId="{0FD2534B-1395-46B7-9E4F-17EFE75DDB4C}">
      <dgm:prSet/>
      <dgm:spPr/>
      <dgm:t>
        <a:bodyPr/>
        <a:lstStyle/>
        <a:p>
          <a:endParaRPr lang="en-US"/>
        </a:p>
      </dgm:t>
    </dgm:pt>
    <dgm:pt modelId="{AEEBF790-AB28-4A15-8AE5-70701A537BCA}">
      <dgm:prSet/>
      <dgm:spPr/>
      <dgm:t>
        <a:bodyPr/>
        <a:lstStyle/>
        <a:p>
          <a:r>
            <a:rPr lang="hr-HR"/>
            <a:t>Važni datumi za povijest čovječanstva, naše domovine…</a:t>
          </a:r>
          <a:endParaRPr lang="en-US"/>
        </a:p>
      </dgm:t>
    </dgm:pt>
    <dgm:pt modelId="{32563781-07EF-474D-80A3-266FE54C2BF8}" type="parTrans" cxnId="{E089F580-1FBD-4F60-8DA1-D637015AC876}">
      <dgm:prSet/>
      <dgm:spPr/>
      <dgm:t>
        <a:bodyPr/>
        <a:lstStyle/>
        <a:p>
          <a:endParaRPr lang="en-US"/>
        </a:p>
      </dgm:t>
    </dgm:pt>
    <dgm:pt modelId="{A114A20C-4F10-4AA8-89E4-3BCDCFEF0685}" type="sibTrans" cxnId="{E089F580-1FBD-4F60-8DA1-D637015AC876}">
      <dgm:prSet/>
      <dgm:spPr/>
      <dgm:t>
        <a:bodyPr/>
        <a:lstStyle/>
        <a:p>
          <a:endParaRPr lang="en-US"/>
        </a:p>
      </dgm:t>
    </dgm:pt>
    <dgm:pt modelId="{4202E8D6-3A59-4FC2-9EAB-C7F4B4402413}">
      <dgm:prSet/>
      <dgm:spPr/>
      <dgm:t>
        <a:bodyPr/>
        <a:lstStyle/>
        <a:p>
          <a:r>
            <a:rPr lang="hr-HR"/>
            <a:t>Aktualne teme (SRZ – Nastavnički priručnik)</a:t>
          </a:r>
          <a:endParaRPr lang="en-US"/>
        </a:p>
      </dgm:t>
    </dgm:pt>
    <dgm:pt modelId="{D60ADB44-A9D7-402E-9A4A-BEA5E0EF8361}" type="parTrans" cxnId="{8197FBE9-AE5A-469B-A5DC-9BA2B5604222}">
      <dgm:prSet/>
      <dgm:spPr/>
      <dgm:t>
        <a:bodyPr/>
        <a:lstStyle/>
        <a:p>
          <a:endParaRPr lang="en-US"/>
        </a:p>
      </dgm:t>
    </dgm:pt>
    <dgm:pt modelId="{987A7E66-AF2B-4C3C-ADFF-A3F3B627409E}" type="sibTrans" cxnId="{8197FBE9-AE5A-469B-A5DC-9BA2B5604222}">
      <dgm:prSet/>
      <dgm:spPr/>
      <dgm:t>
        <a:bodyPr/>
        <a:lstStyle/>
        <a:p>
          <a:endParaRPr lang="en-US"/>
        </a:p>
      </dgm:t>
    </dgm:pt>
    <dgm:pt modelId="{1B62C4AD-ED02-494F-917F-1D724522EBAD}" type="pres">
      <dgm:prSet presAssocID="{D236CFE5-5B04-4FD3-AE33-0E07104D3216}" presName="linear" presStyleCnt="0">
        <dgm:presLayoutVars>
          <dgm:animLvl val="lvl"/>
          <dgm:resizeHandles val="exact"/>
        </dgm:presLayoutVars>
      </dgm:prSet>
      <dgm:spPr/>
    </dgm:pt>
    <dgm:pt modelId="{C7017CBB-7B39-4B52-B212-8D78F0158571}" type="pres">
      <dgm:prSet presAssocID="{4B29859B-5A98-426B-B987-40E6505CEEA8}" presName="parentText" presStyleLbl="node1" presStyleIdx="0" presStyleCnt="3">
        <dgm:presLayoutVars>
          <dgm:chMax val="0"/>
          <dgm:bulletEnabled val="1"/>
        </dgm:presLayoutVars>
      </dgm:prSet>
      <dgm:spPr/>
    </dgm:pt>
    <dgm:pt modelId="{046BCB8C-8A3D-4AE7-843E-4C26CCBB8CE1}" type="pres">
      <dgm:prSet presAssocID="{0493E0DD-18FD-418F-B304-C52A656BF6AC}" presName="spacer" presStyleCnt="0"/>
      <dgm:spPr/>
    </dgm:pt>
    <dgm:pt modelId="{57107F03-73CA-4E20-BBF1-BA021AB56D7D}" type="pres">
      <dgm:prSet presAssocID="{AEEBF790-AB28-4A15-8AE5-70701A537BCA}" presName="parentText" presStyleLbl="node1" presStyleIdx="1" presStyleCnt="3">
        <dgm:presLayoutVars>
          <dgm:chMax val="0"/>
          <dgm:bulletEnabled val="1"/>
        </dgm:presLayoutVars>
      </dgm:prSet>
      <dgm:spPr/>
    </dgm:pt>
    <dgm:pt modelId="{7E19145A-BB05-456A-BF8A-628529CBD797}" type="pres">
      <dgm:prSet presAssocID="{A114A20C-4F10-4AA8-89E4-3BCDCFEF0685}" presName="spacer" presStyleCnt="0"/>
      <dgm:spPr/>
    </dgm:pt>
    <dgm:pt modelId="{7C262CF5-2800-47E5-B56E-663B9CC7515E}" type="pres">
      <dgm:prSet presAssocID="{4202E8D6-3A59-4FC2-9EAB-C7F4B4402413}" presName="parentText" presStyleLbl="node1" presStyleIdx="2" presStyleCnt="3">
        <dgm:presLayoutVars>
          <dgm:chMax val="0"/>
          <dgm:bulletEnabled val="1"/>
        </dgm:presLayoutVars>
      </dgm:prSet>
      <dgm:spPr/>
    </dgm:pt>
  </dgm:ptLst>
  <dgm:cxnLst>
    <dgm:cxn modelId="{1946DF47-D842-4020-8E66-0CAAC94D6DD1}" type="presOf" srcId="{D236CFE5-5B04-4FD3-AE33-0E07104D3216}" destId="{1B62C4AD-ED02-494F-917F-1D724522EBAD}" srcOrd="0" destOrd="0" presId="urn:microsoft.com/office/officeart/2005/8/layout/vList2"/>
    <dgm:cxn modelId="{0FD2534B-1395-46B7-9E4F-17EFE75DDB4C}" srcId="{D236CFE5-5B04-4FD3-AE33-0E07104D3216}" destId="{4B29859B-5A98-426B-B987-40E6505CEEA8}" srcOrd="0" destOrd="0" parTransId="{39704107-72D9-43E9-9166-6FA96E4195A6}" sibTransId="{0493E0DD-18FD-418F-B304-C52A656BF6AC}"/>
    <dgm:cxn modelId="{E089F580-1FBD-4F60-8DA1-D637015AC876}" srcId="{D236CFE5-5B04-4FD3-AE33-0E07104D3216}" destId="{AEEBF790-AB28-4A15-8AE5-70701A537BCA}" srcOrd="1" destOrd="0" parTransId="{32563781-07EF-474D-80A3-266FE54C2BF8}" sibTransId="{A114A20C-4F10-4AA8-89E4-3BCDCFEF0685}"/>
    <dgm:cxn modelId="{9A2F0E91-8018-477B-B489-E6B2ED667515}" type="presOf" srcId="{AEEBF790-AB28-4A15-8AE5-70701A537BCA}" destId="{57107F03-73CA-4E20-BBF1-BA021AB56D7D}" srcOrd="0" destOrd="0" presId="urn:microsoft.com/office/officeart/2005/8/layout/vList2"/>
    <dgm:cxn modelId="{DD3F7DBB-BA3F-47E3-8701-9CDB2954F205}" type="presOf" srcId="{4B29859B-5A98-426B-B987-40E6505CEEA8}" destId="{C7017CBB-7B39-4B52-B212-8D78F0158571}" srcOrd="0" destOrd="0" presId="urn:microsoft.com/office/officeart/2005/8/layout/vList2"/>
    <dgm:cxn modelId="{A143DCE6-A323-4F21-91DE-C70A1A34E248}" type="presOf" srcId="{4202E8D6-3A59-4FC2-9EAB-C7F4B4402413}" destId="{7C262CF5-2800-47E5-B56E-663B9CC7515E}" srcOrd="0" destOrd="0" presId="urn:microsoft.com/office/officeart/2005/8/layout/vList2"/>
    <dgm:cxn modelId="{8197FBE9-AE5A-469B-A5DC-9BA2B5604222}" srcId="{D236CFE5-5B04-4FD3-AE33-0E07104D3216}" destId="{4202E8D6-3A59-4FC2-9EAB-C7F4B4402413}" srcOrd="2" destOrd="0" parTransId="{D60ADB44-A9D7-402E-9A4A-BEA5E0EF8361}" sibTransId="{987A7E66-AF2B-4C3C-ADFF-A3F3B627409E}"/>
    <dgm:cxn modelId="{3A9F9001-756B-4BBD-B827-EFEDAAE4D29E}" type="presParOf" srcId="{1B62C4AD-ED02-494F-917F-1D724522EBAD}" destId="{C7017CBB-7B39-4B52-B212-8D78F0158571}" srcOrd="0" destOrd="0" presId="urn:microsoft.com/office/officeart/2005/8/layout/vList2"/>
    <dgm:cxn modelId="{AD250FED-AF9E-4631-A39D-7291BF9CED10}" type="presParOf" srcId="{1B62C4AD-ED02-494F-917F-1D724522EBAD}" destId="{046BCB8C-8A3D-4AE7-843E-4C26CCBB8CE1}" srcOrd="1" destOrd="0" presId="urn:microsoft.com/office/officeart/2005/8/layout/vList2"/>
    <dgm:cxn modelId="{3C9DE653-84B5-45B9-B436-37DBA0BB2E15}" type="presParOf" srcId="{1B62C4AD-ED02-494F-917F-1D724522EBAD}" destId="{57107F03-73CA-4E20-BBF1-BA021AB56D7D}" srcOrd="2" destOrd="0" presId="urn:microsoft.com/office/officeart/2005/8/layout/vList2"/>
    <dgm:cxn modelId="{218D8B1B-832D-4357-9E0B-0D23456FB26F}" type="presParOf" srcId="{1B62C4AD-ED02-494F-917F-1D724522EBAD}" destId="{7E19145A-BB05-456A-BF8A-628529CBD797}" srcOrd="3" destOrd="0" presId="urn:microsoft.com/office/officeart/2005/8/layout/vList2"/>
    <dgm:cxn modelId="{3EDDF614-5499-4B77-9621-C20F8F45C586}" type="presParOf" srcId="{1B62C4AD-ED02-494F-917F-1D724522EBAD}" destId="{7C262CF5-2800-47E5-B56E-663B9CC7515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EC441C-7B1E-43E2-87C1-2E8FB2BA545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2C6AAC1-DCAA-4AF3-94B5-0C81795882B3}">
      <dgm:prSet/>
      <dgm:spPr/>
      <dgm:t>
        <a:bodyPr/>
        <a:lstStyle/>
        <a:p>
          <a:r>
            <a:rPr lang="hr-HR" b="1"/>
            <a:t>23. 09. Dan europske baštine</a:t>
          </a:r>
          <a:endParaRPr lang="en-US"/>
        </a:p>
      </dgm:t>
    </dgm:pt>
    <dgm:pt modelId="{13469EDD-6574-4B1E-919C-94BE5E502F7C}" type="parTrans" cxnId="{4D9737FD-48E4-42B5-BEBD-AB11C8925BE5}">
      <dgm:prSet/>
      <dgm:spPr/>
      <dgm:t>
        <a:bodyPr/>
        <a:lstStyle/>
        <a:p>
          <a:endParaRPr lang="en-US"/>
        </a:p>
      </dgm:t>
    </dgm:pt>
    <dgm:pt modelId="{05E3EA03-6AA4-49F0-B409-F15E7F29B355}" type="sibTrans" cxnId="{4D9737FD-48E4-42B5-BEBD-AB11C8925BE5}">
      <dgm:prSet/>
      <dgm:spPr/>
      <dgm:t>
        <a:bodyPr/>
        <a:lstStyle/>
        <a:p>
          <a:endParaRPr lang="en-US"/>
        </a:p>
      </dgm:t>
    </dgm:pt>
    <dgm:pt modelId="{A0623261-8FF3-40E0-9AA4-906BD96B8F0B}">
      <dgm:prSet/>
      <dgm:spPr/>
      <dgm:t>
        <a:bodyPr/>
        <a:lstStyle/>
        <a:p>
          <a:r>
            <a:rPr lang="hr-HR" b="1"/>
            <a:t>26.09. Europski dan jezika</a:t>
          </a:r>
          <a:endParaRPr lang="en-US"/>
        </a:p>
      </dgm:t>
    </dgm:pt>
    <dgm:pt modelId="{840B7A99-D848-4A72-A6F4-5B66E16E4101}" type="parTrans" cxnId="{89EEC25D-0CB8-4C7A-87AD-95E1C3437545}">
      <dgm:prSet/>
      <dgm:spPr/>
      <dgm:t>
        <a:bodyPr/>
        <a:lstStyle/>
        <a:p>
          <a:endParaRPr lang="en-US"/>
        </a:p>
      </dgm:t>
    </dgm:pt>
    <dgm:pt modelId="{3EB3C4D1-3BF0-4700-A222-B17512E952C4}" type="sibTrans" cxnId="{89EEC25D-0CB8-4C7A-87AD-95E1C3437545}">
      <dgm:prSet/>
      <dgm:spPr/>
      <dgm:t>
        <a:bodyPr/>
        <a:lstStyle/>
        <a:p>
          <a:endParaRPr lang="en-US"/>
        </a:p>
      </dgm:t>
    </dgm:pt>
    <dgm:pt modelId="{CC2D5F0E-161D-45D3-84D9-3E6DDBAE795E}">
      <dgm:prSet/>
      <dgm:spPr/>
      <dgm:t>
        <a:bodyPr/>
        <a:lstStyle/>
        <a:p>
          <a:r>
            <a:rPr lang="hr-HR" b="1"/>
            <a:t>26.09. Svjetski dan ljekarnika</a:t>
          </a:r>
          <a:endParaRPr lang="en-US"/>
        </a:p>
      </dgm:t>
    </dgm:pt>
    <dgm:pt modelId="{EFB6E316-FD12-4F18-BEC8-6DA888AE35D0}" type="parTrans" cxnId="{B9F32936-39E6-4F67-A303-E1E6F941C792}">
      <dgm:prSet/>
      <dgm:spPr/>
      <dgm:t>
        <a:bodyPr/>
        <a:lstStyle/>
        <a:p>
          <a:endParaRPr lang="en-US"/>
        </a:p>
      </dgm:t>
    </dgm:pt>
    <dgm:pt modelId="{FB4F4D51-504C-495F-8DDD-395669B34DEC}" type="sibTrans" cxnId="{B9F32936-39E6-4F67-A303-E1E6F941C792}">
      <dgm:prSet/>
      <dgm:spPr/>
      <dgm:t>
        <a:bodyPr/>
        <a:lstStyle/>
        <a:p>
          <a:endParaRPr lang="en-US"/>
        </a:p>
      </dgm:t>
    </dgm:pt>
    <dgm:pt modelId="{8DE6F74C-13EE-4F1F-B700-CB503002768A}">
      <dgm:prSet/>
      <dgm:spPr/>
      <dgm:t>
        <a:bodyPr/>
        <a:lstStyle/>
        <a:p>
          <a:r>
            <a:rPr lang="hr-HR"/>
            <a:t>30.09. Sv. Jeronim</a:t>
          </a:r>
          <a:endParaRPr lang="en-US"/>
        </a:p>
      </dgm:t>
    </dgm:pt>
    <dgm:pt modelId="{0EF25656-80C7-49A3-8D13-CBDAB961F756}" type="parTrans" cxnId="{B9CF3C0A-6956-4BE9-B678-0933232B29C0}">
      <dgm:prSet/>
      <dgm:spPr/>
      <dgm:t>
        <a:bodyPr/>
        <a:lstStyle/>
        <a:p>
          <a:endParaRPr lang="en-US"/>
        </a:p>
      </dgm:t>
    </dgm:pt>
    <dgm:pt modelId="{930BF2FB-567D-4FE2-B646-E05917F2075E}" type="sibTrans" cxnId="{B9CF3C0A-6956-4BE9-B678-0933232B29C0}">
      <dgm:prSet/>
      <dgm:spPr/>
      <dgm:t>
        <a:bodyPr/>
        <a:lstStyle/>
        <a:p>
          <a:endParaRPr lang="en-US"/>
        </a:p>
      </dgm:t>
    </dgm:pt>
    <dgm:pt modelId="{F3C8C709-941B-429F-B3B6-00CED699D995}">
      <dgm:prSet/>
      <dgm:spPr/>
      <dgm:t>
        <a:bodyPr/>
        <a:lstStyle/>
        <a:p>
          <a:r>
            <a:rPr lang="hr-HR"/>
            <a:t>5.10. Svjetski dan nastavnika</a:t>
          </a:r>
          <a:endParaRPr lang="en-US"/>
        </a:p>
      </dgm:t>
    </dgm:pt>
    <dgm:pt modelId="{E4790234-AD4B-4B2E-A6E7-D945883AC7BB}" type="parTrans" cxnId="{74E72FD3-A49E-42CC-AD41-7038655660C7}">
      <dgm:prSet/>
      <dgm:spPr/>
      <dgm:t>
        <a:bodyPr/>
        <a:lstStyle/>
        <a:p>
          <a:endParaRPr lang="en-US"/>
        </a:p>
      </dgm:t>
    </dgm:pt>
    <dgm:pt modelId="{24F18227-CDB0-4E75-A1A8-02058C55E897}" type="sibTrans" cxnId="{74E72FD3-A49E-42CC-AD41-7038655660C7}">
      <dgm:prSet/>
      <dgm:spPr/>
      <dgm:t>
        <a:bodyPr/>
        <a:lstStyle/>
        <a:p>
          <a:endParaRPr lang="en-US"/>
        </a:p>
      </dgm:t>
    </dgm:pt>
    <dgm:pt modelId="{16414737-E915-49E1-837D-97A2BB534BC0}">
      <dgm:prSet/>
      <dgm:spPr/>
      <dgm:t>
        <a:bodyPr/>
        <a:lstStyle/>
        <a:p>
          <a:r>
            <a:rPr lang="hr-HR"/>
            <a:t>21.10. Međunarodni dan arheologije </a:t>
          </a:r>
          <a:endParaRPr lang="en-US"/>
        </a:p>
      </dgm:t>
    </dgm:pt>
    <dgm:pt modelId="{3054E533-1B27-4C10-B18D-5673E821FBB5}" type="parTrans" cxnId="{00C5F064-A2B6-468D-BF52-D3D347E4A500}">
      <dgm:prSet/>
      <dgm:spPr/>
      <dgm:t>
        <a:bodyPr/>
        <a:lstStyle/>
        <a:p>
          <a:endParaRPr lang="en-US"/>
        </a:p>
      </dgm:t>
    </dgm:pt>
    <dgm:pt modelId="{099A9610-E9AA-458D-9440-6C6F63A42633}" type="sibTrans" cxnId="{00C5F064-A2B6-468D-BF52-D3D347E4A500}">
      <dgm:prSet/>
      <dgm:spPr/>
      <dgm:t>
        <a:bodyPr/>
        <a:lstStyle/>
        <a:p>
          <a:endParaRPr lang="en-US"/>
        </a:p>
      </dgm:t>
    </dgm:pt>
    <dgm:pt modelId="{5A737761-E6F7-4538-B04A-5AC241CC5F46}">
      <dgm:prSet/>
      <dgm:spPr/>
      <dgm:t>
        <a:bodyPr/>
        <a:lstStyle/>
        <a:p>
          <a:r>
            <a:rPr lang="hr-HR"/>
            <a:t>21.11. Svjetski dan pozdrava</a:t>
          </a:r>
          <a:endParaRPr lang="en-US"/>
        </a:p>
      </dgm:t>
    </dgm:pt>
    <dgm:pt modelId="{741DA52A-8F33-4346-BAF2-D1E9E2FCF65B}" type="parTrans" cxnId="{0C0B2559-A654-4FE4-A359-F8A3763A2C79}">
      <dgm:prSet/>
      <dgm:spPr/>
      <dgm:t>
        <a:bodyPr/>
        <a:lstStyle/>
        <a:p>
          <a:endParaRPr lang="en-US"/>
        </a:p>
      </dgm:t>
    </dgm:pt>
    <dgm:pt modelId="{11BB5B0D-7D5F-44A9-AE88-9B8C9F82E560}" type="sibTrans" cxnId="{0C0B2559-A654-4FE4-A359-F8A3763A2C79}">
      <dgm:prSet/>
      <dgm:spPr/>
      <dgm:t>
        <a:bodyPr/>
        <a:lstStyle/>
        <a:p>
          <a:endParaRPr lang="en-US"/>
        </a:p>
      </dgm:t>
    </dgm:pt>
    <dgm:pt modelId="{7915474F-BF47-4FB0-BFEA-036F67905387}">
      <dgm:prSet/>
      <dgm:spPr/>
      <dgm:t>
        <a:bodyPr/>
        <a:lstStyle/>
        <a:p>
          <a:r>
            <a:rPr lang="hr-HR" dirty="0"/>
            <a:t>2023.  I. </a:t>
          </a:r>
          <a:r>
            <a:rPr lang="hr-HR" dirty="0" err="1"/>
            <a:t>Crijević</a:t>
          </a:r>
          <a:r>
            <a:rPr lang="hr-HR" dirty="0"/>
            <a:t> (560. obljetnica rođenja)</a:t>
          </a:r>
          <a:endParaRPr lang="en-US" dirty="0"/>
        </a:p>
      </dgm:t>
    </dgm:pt>
    <dgm:pt modelId="{521EC268-E68C-4A55-A077-A065F6773072}" type="parTrans" cxnId="{8D2E0704-A9B1-4E4A-8A6E-249FB1C81289}">
      <dgm:prSet/>
      <dgm:spPr/>
      <dgm:t>
        <a:bodyPr/>
        <a:lstStyle/>
        <a:p>
          <a:endParaRPr lang="en-US"/>
        </a:p>
      </dgm:t>
    </dgm:pt>
    <dgm:pt modelId="{2F343C97-898C-4143-97C8-6E3FF2C1FE9A}" type="sibTrans" cxnId="{8D2E0704-A9B1-4E4A-8A6E-249FB1C81289}">
      <dgm:prSet/>
      <dgm:spPr/>
      <dgm:t>
        <a:bodyPr/>
        <a:lstStyle/>
        <a:p>
          <a:endParaRPr lang="en-US"/>
        </a:p>
      </dgm:t>
    </dgm:pt>
    <dgm:pt modelId="{4761F805-5F8F-45C0-9DA7-6D678A57EDAB}">
      <dgm:prSet/>
      <dgm:spPr/>
      <dgm:t>
        <a:bodyPr/>
        <a:lstStyle/>
        <a:p>
          <a:r>
            <a:rPr lang="hr-HR" b="1"/>
            <a:t>3.01. 2024. Ciceron  (2130.obljetnica rođenja)</a:t>
          </a:r>
          <a:endParaRPr lang="en-US"/>
        </a:p>
      </dgm:t>
    </dgm:pt>
    <dgm:pt modelId="{DEBAB380-C809-42C9-928A-638893D45686}" type="parTrans" cxnId="{6B5F686F-69F2-46B4-9CC1-B0AB1B7A0D66}">
      <dgm:prSet/>
      <dgm:spPr/>
      <dgm:t>
        <a:bodyPr/>
        <a:lstStyle/>
        <a:p>
          <a:endParaRPr lang="en-US"/>
        </a:p>
      </dgm:t>
    </dgm:pt>
    <dgm:pt modelId="{5AD986EA-E226-41C2-956F-83E9042FEA0A}" type="sibTrans" cxnId="{6B5F686F-69F2-46B4-9CC1-B0AB1B7A0D66}">
      <dgm:prSet/>
      <dgm:spPr/>
      <dgm:t>
        <a:bodyPr/>
        <a:lstStyle/>
        <a:p>
          <a:endParaRPr lang="en-US"/>
        </a:p>
      </dgm:t>
    </dgm:pt>
    <dgm:pt modelId="{4333CB89-EC7B-43D1-83D2-6F52C80D69B2}" type="pres">
      <dgm:prSet presAssocID="{BCEC441C-7B1E-43E2-87C1-2E8FB2BA5457}" presName="linear" presStyleCnt="0">
        <dgm:presLayoutVars>
          <dgm:animLvl val="lvl"/>
          <dgm:resizeHandles val="exact"/>
        </dgm:presLayoutVars>
      </dgm:prSet>
      <dgm:spPr/>
    </dgm:pt>
    <dgm:pt modelId="{37662DDD-ACDF-4C6D-8E5A-8DB57FCDD76B}" type="pres">
      <dgm:prSet presAssocID="{C2C6AAC1-DCAA-4AF3-94B5-0C81795882B3}" presName="parentText" presStyleLbl="node1" presStyleIdx="0" presStyleCnt="9">
        <dgm:presLayoutVars>
          <dgm:chMax val="0"/>
          <dgm:bulletEnabled val="1"/>
        </dgm:presLayoutVars>
      </dgm:prSet>
      <dgm:spPr/>
    </dgm:pt>
    <dgm:pt modelId="{6B751AC8-0A3B-4A1B-93DD-0BAD895C1B4E}" type="pres">
      <dgm:prSet presAssocID="{05E3EA03-6AA4-49F0-B409-F15E7F29B355}" presName="spacer" presStyleCnt="0"/>
      <dgm:spPr/>
    </dgm:pt>
    <dgm:pt modelId="{A711F8FB-3B85-475E-B19E-10E4EE40FAF1}" type="pres">
      <dgm:prSet presAssocID="{A0623261-8FF3-40E0-9AA4-906BD96B8F0B}" presName="parentText" presStyleLbl="node1" presStyleIdx="1" presStyleCnt="9">
        <dgm:presLayoutVars>
          <dgm:chMax val="0"/>
          <dgm:bulletEnabled val="1"/>
        </dgm:presLayoutVars>
      </dgm:prSet>
      <dgm:spPr/>
    </dgm:pt>
    <dgm:pt modelId="{BB6C32A5-3183-41BD-A10D-7566AE0CE7BD}" type="pres">
      <dgm:prSet presAssocID="{3EB3C4D1-3BF0-4700-A222-B17512E952C4}" presName="spacer" presStyleCnt="0"/>
      <dgm:spPr/>
    </dgm:pt>
    <dgm:pt modelId="{2CBE5C02-D717-4085-A873-8D8B6202AB9B}" type="pres">
      <dgm:prSet presAssocID="{CC2D5F0E-161D-45D3-84D9-3E6DDBAE795E}" presName="parentText" presStyleLbl="node1" presStyleIdx="2" presStyleCnt="9">
        <dgm:presLayoutVars>
          <dgm:chMax val="0"/>
          <dgm:bulletEnabled val="1"/>
        </dgm:presLayoutVars>
      </dgm:prSet>
      <dgm:spPr/>
    </dgm:pt>
    <dgm:pt modelId="{A854B56E-69B9-4DC6-8A1D-C267B2CD628F}" type="pres">
      <dgm:prSet presAssocID="{FB4F4D51-504C-495F-8DDD-395669B34DEC}" presName="spacer" presStyleCnt="0"/>
      <dgm:spPr/>
    </dgm:pt>
    <dgm:pt modelId="{B8DEC079-6DFF-4555-A9FF-0EDCC21C152C}" type="pres">
      <dgm:prSet presAssocID="{8DE6F74C-13EE-4F1F-B700-CB503002768A}" presName="parentText" presStyleLbl="node1" presStyleIdx="3" presStyleCnt="9">
        <dgm:presLayoutVars>
          <dgm:chMax val="0"/>
          <dgm:bulletEnabled val="1"/>
        </dgm:presLayoutVars>
      </dgm:prSet>
      <dgm:spPr/>
    </dgm:pt>
    <dgm:pt modelId="{0A12EFF6-E368-435A-9AFD-CE81632CAA81}" type="pres">
      <dgm:prSet presAssocID="{930BF2FB-567D-4FE2-B646-E05917F2075E}" presName="spacer" presStyleCnt="0"/>
      <dgm:spPr/>
    </dgm:pt>
    <dgm:pt modelId="{2B3F4802-ABCC-4BF8-A6A8-F64166D01E87}" type="pres">
      <dgm:prSet presAssocID="{F3C8C709-941B-429F-B3B6-00CED699D995}" presName="parentText" presStyleLbl="node1" presStyleIdx="4" presStyleCnt="9">
        <dgm:presLayoutVars>
          <dgm:chMax val="0"/>
          <dgm:bulletEnabled val="1"/>
        </dgm:presLayoutVars>
      </dgm:prSet>
      <dgm:spPr/>
    </dgm:pt>
    <dgm:pt modelId="{E72A7553-804D-4782-97E6-3739397BE236}" type="pres">
      <dgm:prSet presAssocID="{24F18227-CDB0-4E75-A1A8-02058C55E897}" presName="spacer" presStyleCnt="0"/>
      <dgm:spPr/>
    </dgm:pt>
    <dgm:pt modelId="{91C98460-983E-4842-94F9-C8807AC4516F}" type="pres">
      <dgm:prSet presAssocID="{16414737-E915-49E1-837D-97A2BB534BC0}" presName="parentText" presStyleLbl="node1" presStyleIdx="5" presStyleCnt="9">
        <dgm:presLayoutVars>
          <dgm:chMax val="0"/>
          <dgm:bulletEnabled val="1"/>
        </dgm:presLayoutVars>
      </dgm:prSet>
      <dgm:spPr/>
    </dgm:pt>
    <dgm:pt modelId="{794F8F51-7106-4FE2-88B7-8F66DE167A30}" type="pres">
      <dgm:prSet presAssocID="{099A9610-E9AA-458D-9440-6C6F63A42633}" presName="spacer" presStyleCnt="0"/>
      <dgm:spPr/>
    </dgm:pt>
    <dgm:pt modelId="{4FAC56F7-F882-4707-AA33-1A2D2123940C}" type="pres">
      <dgm:prSet presAssocID="{5A737761-E6F7-4538-B04A-5AC241CC5F46}" presName="parentText" presStyleLbl="node1" presStyleIdx="6" presStyleCnt="9">
        <dgm:presLayoutVars>
          <dgm:chMax val="0"/>
          <dgm:bulletEnabled val="1"/>
        </dgm:presLayoutVars>
      </dgm:prSet>
      <dgm:spPr/>
    </dgm:pt>
    <dgm:pt modelId="{CD44C982-3C60-419B-B296-932E33026E0A}" type="pres">
      <dgm:prSet presAssocID="{11BB5B0D-7D5F-44A9-AE88-9B8C9F82E560}" presName="spacer" presStyleCnt="0"/>
      <dgm:spPr/>
    </dgm:pt>
    <dgm:pt modelId="{E2D8EDEB-3BEE-49D9-9486-6BE697D22C5F}" type="pres">
      <dgm:prSet presAssocID="{7915474F-BF47-4FB0-BFEA-036F67905387}" presName="parentText" presStyleLbl="node1" presStyleIdx="7" presStyleCnt="9">
        <dgm:presLayoutVars>
          <dgm:chMax val="0"/>
          <dgm:bulletEnabled val="1"/>
        </dgm:presLayoutVars>
      </dgm:prSet>
      <dgm:spPr/>
    </dgm:pt>
    <dgm:pt modelId="{4E5642CB-E24E-4A5E-8989-2CCFDA91002B}" type="pres">
      <dgm:prSet presAssocID="{2F343C97-898C-4143-97C8-6E3FF2C1FE9A}" presName="spacer" presStyleCnt="0"/>
      <dgm:spPr/>
    </dgm:pt>
    <dgm:pt modelId="{15DCEED8-72EA-41B3-A342-9F63EBB3D994}" type="pres">
      <dgm:prSet presAssocID="{4761F805-5F8F-45C0-9DA7-6D678A57EDAB}" presName="parentText" presStyleLbl="node1" presStyleIdx="8" presStyleCnt="9">
        <dgm:presLayoutVars>
          <dgm:chMax val="0"/>
          <dgm:bulletEnabled val="1"/>
        </dgm:presLayoutVars>
      </dgm:prSet>
      <dgm:spPr/>
    </dgm:pt>
  </dgm:ptLst>
  <dgm:cxnLst>
    <dgm:cxn modelId="{8D2E0704-A9B1-4E4A-8A6E-249FB1C81289}" srcId="{BCEC441C-7B1E-43E2-87C1-2E8FB2BA5457}" destId="{7915474F-BF47-4FB0-BFEA-036F67905387}" srcOrd="7" destOrd="0" parTransId="{521EC268-E68C-4A55-A077-A065F6773072}" sibTransId="{2F343C97-898C-4143-97C8-6E3FF2C1FE9A}"/>
    <dgm:cxn modelId="{7B572B07-E67A-4DC7-AF60-2C4AEF7C4C56}" type="presOf" srcId="{8DE6F74C-13EE-4F1F-B700-CB503002768A}" destId="{B8DEC079-6DFF-4555-A9FF-0EDCC21C152C}" srcOrd="0" destOrd="0" presId="urn:microsoft.com/office/officeart/2005/8/layout/vList2"/>
    <dgm:cxn modelId="{B9CF3C0A-6956-4BE9-B678-0933232B29C0}" srcId="{BCEC441C-7B1E-43E2-87C1-2E8FB2BA5457}" destId="{8DE6F74C-13EE-4F1F-B700-CB503002768A}" srcOrd="3" destOrd="0" parTransId="{0EF25656-80C7-49A3-8D13-CBDAB961F756}" sibTransId="{930BF2FB-567D-4FE2-B646-E05917F2075E}"/>
    <dgm:cxn modelId="{3A6CDD19-2314-47BB-828D-0BBC041D6799}" type="presOf" srcId="{CC2D5F0E-161D-45D3-84D9-3E6DDBAE795E}" destId="{2CBE5C02-D717-4085-A873-8D8B6202AB9B}" srcOrd="0" destOrd="0" presId="urn:microsoft.com/office/officeart/2005/8/layout/vList2"/>
    <dgm:cxn modelId="{B9F32936-39E6-4F67-A303-E1E6F941C792}" srcId="{BCEC441C-7B1E-43E2-87C1-2E8FB2BA5457}" destId="{CC2D5F0E-161D-45D3-84D9-3E6DDBAE795E}" srcOrd="2" destOrd="0" parTransId="{EFB6E316-FD12-4F18-BEC8-6DA888AE35D0}" sibTransId="{FB4F4D51-504C-495F-8DDD-395669B34DEC}"/>
    <dgm:cxn modelId="{89EEC25D-0CB8-4C7A-87AD-95E1C3437545}" srcId="{BCEC441C-7B1E-43E2-87C1-2E8FB2BA5457}" destId="{A0623261-8FF3-40E0-9AA4-906BD96B8F0B}" srcOrd="1" destOrd="0" parTransId="{840B7A99-D848-4A72-A6F4-5B66E16E4101}" sibTransId="{3EB3C4D1-3BF0-4700-A222-B17512E952C4}"/>
    <dgm:cxn modelId="{00C5F064-A2B6-468D-BF52-D3D347E4A500}" srcId="{BCEC441C-7B1E-43E2-87C1-2E8FB2BA5457}" destId="{16414737-E915-49E1-837D-97A2BB534BC0}" srcOrd="5" destOrd="0" parTransId="{3054E533-1B27-4C10-B18D-5673E821FBB5}" sibTransId="{099A9610-E9AA-458D-9440-6C6F63A42633}"/>
    <dgm:cxn modelId="{55AF8047-1B8C-4341-9571-873FF9303F28}" type="presOf" srcId="{C2C6AAC1-DCAA-4AF3-94B5-0C81795882B3}" destId="{37662DDD-ACDF-4C6D-8E5A-8DB57FCDD76B}" srcOrd="0" destOrd="0" presId="urn:microsoft.com/office/officeart/2005/8/layout/vList2"/>
    <dgm:cxn modelId="{F14AAF4A-0903-4569-B4C4-E1620BC9020E}" type="presOf" srcId="{16414737-E915-49E1-837D-97A2BB534BC0}" destId="{91C98460-983E-4842-94F9-C8807AC4516F}" srcOrd="0" destOrd="0" presId="urn:microsoft.com/office/officeart/2005/8/layout/vList2"/>
    <dgm:cxn modelId="{6B5F686F-69F2-46B4-9CC1-B0AB1B7A0D66}" srcId="{BCEC441C-7B1E-43E2-87C1-2E8FB2BA5457}" destId="{4761F805-5F8F-45C0-9DA7-6D678A57EDAB}" srcOrd="8" destOrd="0" parTransId="{DEBAB380-C809-42C9-928A-638893D45686}" sibTransId="{5AD986EA-E226-41C2-956F-83E9042FEA0A}"/>
    <dgm:cxn modelId="{F196A673-ED42-4B6B-8AD0-1FB907048FE4}" type="presOf" srcId="{BCEC441C-7B1E-43E2-87C1-2E8FB2BA5457}" destId="{4333CB89-EC7B-43D1-83D2-6F52C80D69B2}" srcOrd="0" destOrd="0" presId="urn:microsoft.com/office/officeart/2005/8/layout/vList2"/>
    <dgm:cxn modelId="{0C0B2559-A654-4FE4-A359-F8A3763A2C79}" srcId="{BCEC441C-7B1E-43E2-87C1-2E8FB2BA5457}" destId="{5A737761-E6F7-4538-B04A-5AC241CC5F46}" srcOrd="6" destOrd="0" parTransId="{741DA52A-8F33-4346-BAF2-D1E9E2FCF65B}" sibTransId="{11BB5B0D-7D5F-44A9-AE88-9B8C9F82E560}"/>
    <dgm:cxn modelId="{FA8F2482-851B-4F46-9E69-6EE24014C4B1}" type="presOf" srcId="{4761F805-5F8F-45C0-9DA7-6D678A57EDAB}" destId="{15DCEED8-72EA-41B3-A342-9F63EBB3D994}" srcOrd="0" destOrd="0" presId="urn:microsoft.com/office/officeart/2005/8/layout/vList2"/>
    <dgm:cxn modelId="{7E38FF8A-0832-4A50-BD82-F264836FFA74}" type="presOf" srcId="{F3C8C709-941B-429F-B3B6-00CED699D995}" destId="{2B3F4802-ABCC-4BF8-A6A8-F64166D01E87}" srcOrd="0" destOrd="0" presId="urn:microsoft.com/office/officeart/2005/8/layout/vList2"/>
    <dgm:cxn modelId="{1B5FADB5-6A7A-47C4-9EF7-2C64BFAB69C8}" type="presOf" srcId="{A0623261-8FF3-40E0-9AA4-906BD96B8F0B}" destId="{A711F8FB-3B85-475E-B19E-10E4EE40FAF1}" srcOrd="0" destOrd="0" presId="urn:microsoft.com/office/officeart/2005/8/layout/vList2"/>
    <dgm:cxn modelId="{2A0261D0-D185-459F-B95B-BB0AD4A513F9}" type="presOf" srcId="{7915474F-BF47-4FB0-BFEA-036F67905387}" destId="{E2D8EDEB-3BEE-49D9-9486-6BE697D22C5F}" srcOrd="0" destOrd="0" presId="urn:microsoft.com/office/officeart/2005/8/layout/vList2"/>
    <dgm:cxn modelId="{74E72FD3-A49E-42CC-AD41-7038655660C7}" srcId="{BCEC441C-7B1E-43E2-87C1-2E8FB2BA5457}" destId="{F3C8C709-941B-429F-B3B6-00CED699D995}" srcOrd="4" destOrd="0" parTransId="{E4790234-AD4B-4B2E-A6E7-D945883AC7BB}" sibTransId="{24F18227-CDB0-4E75-A1A8-02058C55E897}"/>
    <dgm:cxn modelId="{DA8FAAF8-4367-44AE-B033-7CFFDBA93B6D}" type="presOf" srcId="{5A737761-E6F7-4538-B04A-5AC241CC5F46}" destId="{4FAC56F7-F882-4707-AA33-1A2D2123940C}" srcOrd="0" destOrd="0" presId="urn:microsoft.com/office/officeart/2005/8/layout/vList2"/>
    <dgm:cxn modelId="{4D9737FD-48E4-42B5-BEBD-AB11C8925BE5}" srcId="{BCEC441C-7B1E-43E2-87C1-2E8FB2BA5457}" destId="{C2C6AAC1-DCAA-4AF3-94B5-0C81795882B3}" srcOrd="0" destOrd="0" parTransId="{13469EDD-6574-4B1E-919C-94BE5E502F7C}" sibTransId="{05E3EA03-6AA4-49F0-B409-F15E7F29B355}"/>
    <dgm:cxn modelId="{63EE99B3-2617-4B5D-A009-A1AAEDE6DE6F}" type="presParOf" srcId="{4333CB89-EC7B-43D1-83D2-6F52C80D69B2}" destId="{37662DDD-ACDF-4C6D-8E5A-8DB57FCDD76B}" srcOrd="0" destOrd="0" presId="urn:microsoft.com/office/officeart/2005/8/layout/vList2"/>
    <dgm:cxn modelId="{286560A5-45C3-4CF9-A0C1-31F1E9156403}" type="presParOf" srcId="{4333CB89-EC7B-43D1-83D2-6F52C80D69B2}" destId="{6B751AC8-0A3B-4A1B-93DD-0BAD895C1B4E}" srcOrd="1" destOrd="0" presId="urn:microsoft.com/office/officeart/2005/8/layout/vList2"/>
    <dgm:cxn modelId="{6210A139-4781-4FD7-899C-3FA0ED8E783C}" type="presParOf" srcId="{4333CB89-EC7B-43D1-83D2-6F52C80D69B2}" destId="{A711F8FB-3B85-475E-B19E-10E4EE40FAF1}" srcOrd="2" destOrd="0" presId="urn:microsoft.com/office/officeart/2005/8/layout/vList2"/>
    <dgm:cxn modelId="{8C1DEF03-4D1B-4A4C-B7E1-66862F7DCB81}" type="presParOf" srcId="{4333CB89-EC7B-43D1-83D2-6F52C80D69B2}" destId="{BB6C32A5-3183-41BD-A10D-7566AE0CE7BD}" srcOrd="3" destOrd="0" presId="urn:microsoft.com/office/officeart/2005/8/layout/vList2"/>
    <dgm:cxn modelId="{CAA84B2A-2E9C-40C9-ABD8-D64261200D05}" type="presParOf" srcId="{4333CB89-EC7B-43D1-83D2-6F52C80D69B2}" destId="{2CBE5C02-D717-4085-A873-8D8B6202AB9B}" srcOrd="4" destOrd="0" presId="urn:microsoft.com/office/officeart/2005/8/layout/vList2"/>
    <dgm:cxn modelId="{6B862244-740F-4031-97A9-8C4EB7E1FC07}" type="presParOf" srcId="{4333CB89-EC7B-43D1-83D2-6F52C80D69B2}" destId="{A854B56E-69B9-4DC6-8A1D-C267B2CD628F}" srcOrd="5" destOrd="0" presId="urn:microsoft.com/office/officeart/2005/8/layout/vList2"/>
    <dgm:cxn modelId="{DF484F33-3078-4708-B483-DAF5C3659D5A}" type="presParOf" srcId="{4333CB89-EC7B-43D1-83D2-6F52C80D69B2}" destId="{B8DEC079-6DFF-4555-A9FF-0EDCC21C152C}" srcOrd="6" destOrd="0" presId="urn:microsoft.com/office/officeart/2005/8/layout/vList2"/>
    <dgm:cxn modelId="{462E7185-1EA8-4875-809B-BD24B34E6134}" type="presParOf" srcId="{4333CB89-EC7B-43D1-83D2-6F52C80D69B2}" destId="{0A12EFF6-E368-435A-9AFD-CE81632CAA81}" srcOrd="7" destOrd="0" presId="urn:microsoft.com/office/officeart/2005/8/layout/vList2"/>
    <dgm:cxn modelId="{CEBF3411-D251-4B52-997F-398FFC451FD3}" type="presParOf" srcId="{4333CB89-EC7B-43D1-83D2-6F52C80D69B2}" destId="{2B3F4802-ABCC-4BF8-A6A8-F64166D01E87}" srcOrd="8" destOrd="0" presId="urn:microsoft.com/office/officeart/2005/8/layout/vList2"/>
    <dgm:cxn modelId="{66885565-D929-4F83-BD0B-DFE03DFA4A47}" type="presParOf" srcId="{4333CB89-EC7B-43D1-83D2-6F52C80D69B2}" destId="{E72A7553-804D-4782-97E6-3739397BE236}" srcOrd="9" destOrd="0" presId="urn:microsoft.com/office/officeart/2005/8/layout/vList2"/>
    <dgm:cxn modelId="{D54833A5-992F-4C13-B1ED-CB901EB9F7C6}" type="presParOf" srcId="{4333CB89-EC7B-43D1-83D2-6F52C80D69B2}" destId="{91C98460-983E-4842-94F9-C8807AC4516F}" srcOrd="10" destOrd="0" presId="urn:microsoft.com/office/officeart/2005/8/layout/vList2"/>
    <dgm:cxn modelId="{434D4A6B-0FFC-4229-BC0C-864AD3F8634B}" type="presParOf" srcId="{4333CB89-EC7B-43D1-83D2-6F52C80D69B2}" destId="{794F8F51-7106-4FE2-88B7-8F66DE167A30}" srcOrd="11" destOrd="0" presId="urn:microsoft.com/office/officeart/2005/8/layout/vList2"/>
    <dgm:cxn modelId="{C9AB7B40-1E22-4F9B-A933-79E8EB5201AA}" type="presParOf" srcId="{4333CB89-EC7B-43D1-83D2-6F52C80D69B2}" destId="{4FAC56F7-F882-4707-AA33-1A2D2123940C}" srcOrd="12" destOrd="0" presId="urn:microsoft.com/office/officeart/2005/8/layout/vList2"/>
    <dgm:cxn modelId="{F82A658E-D1EE-4E11-9294-4ED0C09AF51D}" type="presParOf" srcId="{4333CB89-EC7B-43D1-83D2-6F52C80D69B2}" destId="{CD44C982-3C60-419B-B296-932E33026E0A}" srcOrd="13" destOrd="0" presId="urn:microsoft.com/office/officeart/2005/8/layout/vList2"/>
    <dgm:cxn modelId="{4C6DBF36-5F4A-4C81-87AE-30C55B22248D}" type="presParOf" srcId="{4333CB89-EC7B-43D1-83D2-6F52C80D69B2}" destId="{E2D8EDEB-3BEE-49D9-9486-6BE697D22C5F}" srcOrd="14" destOrd="0" presId="urn:microsoft.com/office/officeart/2005/8/layout/vList2"/>
    <dgm:cxn modelId="{FD9031C8-D811-47DB-919C-D39FFC435542}" type="presParOf" srcId="{4333CB89-EC7B-43D1-83D2-6F52C80D69B2}" destId="{4E5642CB-E24E-4A5E-8989-2CCFDA91002B}" srcOrd="15" destOrd="0" presId="urn:microsoft.com/office/officeart/2005/8/layout/vList2"/>
    <dgm:cxn modelId="{51009CF3-1838-4071-A712-D821B4988BA8}" type="presParOf" srcId="{4333CB89-EC7B-43D1-83D2-6F52C80D69B2}" destId="{15DCEED8-72EA-41B3-A342-9F63EBB3D994}"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80C002-5E81-4C7C-956E-4F1E9C8FAF2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F8296A1-4829-4AA8-9D03-B5639CB32121}">
      <dgm:prSet/>
      <dgm:spPr/>
      <dgm:t>
        <a:bodyPr/>
        <a:lstStyle/>
        <a:p>
          <a:r>
            <a:rPr lang="hr-HR" dirty="0"/>
            <a:t>10.01. Svjetski dan smjeha (</a:t>
          </a:r>
          <a:r>
            <a:rPr lang="hr-HR" dirty="0" err="1"/>
            <a:t>ridendo</a:t>
          </a:r>
          <a:r>
            <a:rPr lang="hr-HR" dirty="0"/>
            <a:t> </a:t>
          </a:r>
          <a:r>
            <a:rPr lang="hr-HR" dirty="0" err="1"/>
            <a:t>dicere</a:t>
          </a:r>
          <a:r>
            <a:rPr lang="hr-HR" dirty="0"/>
            <a:t> </a:t>
          </a:r>
          <a:r>
            <a:rPr lang="hr-HR" dirty="0" err="1"/>
            <a:t>verum</a:t>
          </a:r>
          <a:r>
            <a:rPr lang="hr-HR" dirty="0"/>
            <a:t>)</a:t>
          </a:r>
          <a:endParaRPr lang="en-US" dirty="0"/>
        </a:p>
      </dgm:t>
    </dgm:pt>
    <dgm:pt modelId="{15C89F52-E884-4E70-AE77-FF878399A325}" type="parTrans" cxnId="{DE685BD1-D81E-4DE8-8DA4-D8C1FF9D425B}">
      <dgm:prSet/>
      <dgm:spPr/>
      <dgm:t>
        <a:bodyPr/>
        <a:lstStyle/>
        <a:p>
          <a:endParaRPr lang="en-US"/>
        </a:p>
      </dgm:t>
    </dgm:pt>
    <dgm:pt modelId="{2FD86CBC-4603-4A88-BAF4-AA714154C2E4}" type="sibTrans" cxnId="{DE685BD1-D81E-4DE8-8DA4-D8C1FF9D425B}">
      <dgm:prSet/>
      <dgm:spPr/>
      <dgm:t>
        <a:bodyPr/>
        <a:lstStyle/>
        <a:p>
          <a:endParaRPr lang="en-US"/>
        </a:p>
      </dgm:t>
    </dgm:pt>
    <dgm:pt modelId="{67D15CED-F65A-4065-A91C-40BCE0BBEF53}">
      <dgm:prSet/>
      <dgm:spPr/>
      <dgm:t>
        <a:bodyPr/>
        <a:lstStyle/>
        <a:p>
          <a:r>
            <a:rPr lang="hr-HR"/>
            <a:t>21.03. Svjetski dan pjesništva</a:t>
          </a:r>
          <a:endParaRPr lang="en-US"/>
        </a:p>
      </dgm:t>
    </dgm:pt>
    <dgm:pt modelId="{5D84C750-0F88-4A8E-A585-A40FA627DA77}" type="parTrans" cxnId="{1888A3B2-D710-4C8B-AD4A-CDC6CBD0F742}">
      <dgm:prSet/>
      <dgm:spPr/>
      <dgm:t>
        <a:bodyPr/>
        <a:lstStyle/>
        <a:p>
          <a:endParaRPr lang="en-US"/>
        </a:p>
      </dgm:t>
    </dgm:pt>
    <dgm:pt modelId="{80328C6E-8D4E-4123-BBCC-DAEC1683B45E}" type="sibTrans" cxnId="{1888A3B2-D710-4C8B-AD4A-CDC6CBD0F742}">
      <dgm:prSet/>
      <dgm:spPr/>
      <dgm:t>
        <a:bodyPr/>
        <a:lstStyle/>
        <a:p>
          <a:endParaRPr lang="en-US"/>
        </a:p>
      </dgm:t>
    </dgm:pt>
    <dgm:pt modelId="{222FFFC5-F79F-4FC6-B2C8-A6AB7D9D9007}">
      <dgm:prSet/>
      <dgm:spPr/>
      <dgm:t>
        <a:bodyPr/>
        <a:lstStyle/>
        <a:p>
          <a:r>
            <a:rPr lang="hr-HR"/>
            <a:t>2024. J. Šižgorić (515. obljetnica smrti)</a:t>
          </a:r>
          <a:endParaRPr lang="en-US"/>
        </a:p>
      </dgm:t>
    </dgm:pt>
    <dgm:pt modelId="{079FEE49-3174-4077-92C5-740B481EBB9C}" type="parTrans" cxnId="{54D11409-A29E-40EB-8E99-278E161B0A45}">
      <dgm:prSet/>
      <dgm:spPr/>
      <dgm:t>
        <a:bodyPr/>
        <a:lstStyle/>
        <a:p>
          <a:endParaRPr lang="en-US"/>
        </a:p>
      </dgm:t>
    </dgm:pt>
    <dgm:pt modelId="{245D7718-09D3-4801-BB3E-1D3F3AF18FF9}" type="sibTrans" cxnId="{54D11409-A29E-40EB-8E99-278E161B0A45}">
      <dgm:prSet/>
      <dgm:spPr/>
      <dgm:t>
        <a:bodyPr/>
        <a:lstStyle/>
        <a:p>
          <a:endParaRPr lang="en-US"/>
        </a:p>
      </dgm:t>
    </dgm:pt>
    <dgm:pt modelId="{21C52174-8E19-45AA-A82C-DBA5FB324C8B}">
      <dgm:prSet/>
      <dgm:spPr/>
      <dgm:t>
        <a:bodyPr/>
        <a:lstStyle/>
        <a:p>
          <a:r>
            <a:rPr lang="hr-HR" dirty="0"/>
            <a:t>27.03 Svjetski dan kazališta  (prigodna predstava)</a:t>
          </a:r>
          <a:endParaRPr lang="en-US" dirty="0"/>
        </a:p>
      </dgm:t>
    </dgm:pt>
    <dgm:pt modelId="{9979E808-82A0-4061-913E-49E3ACCFA45E}" type="parTrans" cxnId="{31772DA6-D343-46C6-BD76-A0813EF62ACA}">
      <dgm:prSet/>
      <dgm:spPr/>
      <dgm:t>
        <a:bodyPr/>
        <a:lstStyle/>
        <a:p>
          <a:endParaRPr lang="en-US"/>
        </a:p>
      </dgm:t>
    </dgm:pt>
    <dgm:pt modelId="{37593B0E-7306-4252-B7BF-41DFE07E747B}" type="sibTrans" cxnId="{31772DA6-D343-46C6-BD76-A0813EF62ACA}">
      <dgm:prSet/>
      <dgm:spPr/>
      <dgm:t>
        <a:bodyPr/>
        <a:lstStyle/>
        <a:p>
          <a:endParaRPr lang="en-US"/>
        </a:p>
      </dgm:t>
    </dgm:pt>
    <dgm:pt modelId="{F8611F59-8F3D-40E2-82AD-405F4A4E6762}">
      <dgm:prSet/>
      <dgm:spPr/>
      <dgm:t>
        <a:bodyPr/>
        <a:lstStyle/>
        <a:p>
          <a:r>
            <a:rPr lang="hr-HR"/>
            <a:t>03.04. Svjetski dan dobrih djela (Rimski carevi- Antonini)</a:t>
          </a:r>
          <a:endParaRPr lang="en-US"/>
        </a:p>
      </dgm:t>
    </dgm:pt>
    <dgm:pt modelId="{49E147CB-C548-4647-A18A-418D9EE4A267}" type="parTrans" cxnId="{6623F9BA-2316-41B1-838B-C2A9E50D6591}">
      <dgm:prSet/>
      <dgm:spPr/>
      <dgm:t>
        <a:bodyPr/>
        <a:lstStyle/>
        <a:p>
          <a:endParaRPr lang="en-US"/>
        </a:p>
      </dgm:t>
    </dgm:pt>
    <dgm:pt modelId="{AB1D692B-C129-4881-B5B6-5BA72D4BC49B}" type="sibTrans" cxnId="{6623F9BA-2316-41B1-838B-C2A9E50D6591}">
      <dgm:prSet/>
      <dgm:spPr/>
      <dgm:t>
        <a:bodyPr/>
        <a:lstStyle/>
        <a:p>
          <a:endParaRPr lang="en-US"/>
        </a:p>
      </dgm:t>
    </dgm:pt>
    <dgm:pt modelId="{AF1113CF-14B4-40F3-B340-2DDF14AF2267}">
      <dgm:prSet/>
      <dgm:spPr/>
      <dgm:t>
        <a:bodyPr/>
        <a:lstStyle/>
        <a:p>
          <a:r>
            <a:rPr lang="hr-HR"/>
            <a:t>07.04. Svjetski dan zdravlja (Mens sana in corpore sano)</a:t>
          </a:r>
          <a:endParaRPr lang="en-US"/>
        </a:p>
      </dgm:t>
    </dgm:pt>
    <dgm:pt modelId="{0E385330-8083-4DCD-B5F8-F27F8FD9E80B}" type="parTrans" cxnId="{0BF06FF0-D14E-48CC-ACBC-56EFACD6F5E2}">
      <dgm:prSet/>
      <dgm:spPr/>
      <dgm:t>
        <a:bodyPr/>
        <a:lstStyle/>
        <a:p>
          <a:endParaRPr lang="en-US"/>
        </a:p>
      </dgm:t>
    </dgm:pt>
    <dgm:pt modelId="{C98852CF-254A-472A-9BCE-350364BE482B}" type="sibTrans" cxnId="{0BF06FF0-D14E-48CC-ACBC-56EFACD6F5E2}">
      <dgm:prSet/>
      <dgm:spPr/>
      <dgm:t>
        <a:bodyPr/>
        <a:lstStyle/>
        <a:p>
          <a:endParaRPr lang="en-US"/>
        </a:p>
      </dgm:t>
    </dgm:pt>
    <dgm:pt modelId="{49688E70-443C-41C7-BBC9-9497D504E000}">
      <dgm:prSet/>
      <dgm:spPr/>
      <dgm:t>
        <a:bodyPr/>
        <a:lstStyle/>
        <a:p>
          <a:r>
            <a:rPr lang="hr-HR"/>
            <a:t>18.05. Međunarodni dan muzeja (Važnost muzeja, posjet muzeju)</a:t>
          </a:r>
          <a:endParaRPr lang="en-US"/>
        </a:p>
      </dgm:t>
    </dgm:pt>
    <dgm:pt modelId="{84D7E288-206A-42E9-8BDD-9826FF821548}" type="parTrans" cxnId="{18FB6B7B-D3B9-44AA-BD70-F85273CC7880}">
      <dgm:prSet/>
      <dgm:spPr/>
      <dgm:t>
        <a:bodyPr/>
        <a:lstStyle/>
        <a:p>
          <a:endParaRPr lang="en-US"/>
        </a:p>
      </dgm:t>
    </dgm:pt>
    <dgm:pt modelId="{EE58DF5F-5051-4BAB-909D-A4E3616FE77F}" type="sibTrans" cxnId="{18FB6B7B-D3B9-44AA-BD70-F85273CC7880}">
      <dgm:prSet/>
      <dgm:spPr/>
      <dgm:t>
        <a:bodyPr/>
        <a:lstStyle/>
        <a:p>
          <a:endParaRPr lang="en-US"/>
        </a:p>
      </dgm:t>
    </dgm:pt>
    <dgm:pt modelId="{165F13B5-EF5C-4136-BBD7-4F35B5D12DF3}">
      <dgm:prSet/>
      <dgm:spPr/>
      <dgm:t>
        <a:bodyPr/>
        <a:lstStyle/>
        <a:p>
          <a:r>
            <a:rPr lang="hr-HR" dirty="0"/>
            <a:t>21.05. Međunarodni dan čaja (čaj kao lijek) </a:t>
          </a:r>
          <a:endParaRPr lang="en-US" dirty="0"/>
        </a:p>
      </dgm:t>
    </dgm:pt>
    <dgm:pt modelId="{31EA7359-D861-4936-89C2-096F35A6062E}" type="parTrans" cxnId="{4F24E28A-C87C-49DD-8BBE-586B951150F7}">
      <dgm:prSet/>
      <dgm:spPr/>
      <dgm:t>
        <a:bodyPr/>
        <a:lstStyle/>
        <a:p>
          <a:endParaRPr lang="en-US"/>
        </a:p>
      </dgm:t>
    </dgm:pt>
    <dgm:pt modelId="{D4D1242E-7A67-4132-A21A-BA4128792052}" type="sibTrans" cxnId="{4F24E28A-C87C-49DD-8BBE-586B951150F7}">
      <dgm:prSet/>
      <dgm:spPr/>
      <dgm:t>
        <a:bodyPr/>
        <a:lstStyle/>
        <a:p>
          <a:endParaRPr lang="en-US"/>
        </a:p>
      </dgm:t>
    </dgm:pt>
    <dgm:pt modelId="{EEB20DFA-A076-4EF6-A91F-84D8D13C4539}">
      <dgm:prSet/>
      <dgm:spPr/>
      <dgm:t>
        <a:bodyPr/>
        <a:lstStyle/>
        <a:p>
          <a:r>
            <a:rPr lang="hr-HR"/>
            <a:t>18.06. Dan održive pripreme hrane (završetak nastavne godine uz delicije)</a:t>
          </a:r>
          <a:endParaRPr lang="en-US"/>
        </a:p>
      </dgm:t>
    </dgm:pt>
    <dgm:pt modelId="{B260A866-4C8D-4C2F-8908-93AF2E42DF25}" type="parTrans" cxnId="{FDA686A6-09F2-44EE-B567-8BE59CDBC01E}">
      <dgm:prSet/>
      <dgm:spPr/>
      <dgm:t>
        <a:bodyPr/>
        <a:lstStyle/>
        <a:p>
          <a:endParaRPr lang="en-US"/>
        </a:p>
      </dgm:t>
    </dgm:pt>
    <dgm:pt modelId="{A484D2F2-88C5-4426-B3BB-5A24AB7605F8}" type="sibTrans" cxnId="{FDA686A6-09F2-44EE-B567-8BE59CDBC01E}">
      <dgm:prSet/>
      <dgm:spPr/>
      <dgm:t>
        <a:bodyPr/>
        <a:lstStyle/>
        <a:p>
          <a:endParaRPr lang="en-US"/>
        </a:p>
      </dgm:t>
    </dgm:pt>
    <dgm:pt modelId="{B719B3D4-B72E-463C-A305-83273D430EC8}">
      <dgm:prSet/>
      <dgm:spPr/>
      <dgm:t>
        <a:bodyPr/>
        <a:lstStyle/>
        <a:p>
          <a:r>
            <a:rPr lang="hr-HR"/>
            <a:t>21.06. Svjetski dan glazbe (završetak nastavne godine uz glazbu i delicije)</a:t>
          </a:r>
          <a:endParaRPr lang="en-US"/>
        </a:p>
      </dgm:t>
    </dgm:pt>
    <dgm:pt modelId="{32F6B44B-8804-4698-B39B-13DB2B48546E}" type="parTrans" cxnId="{9BD57BBF-AA6B-481F-B7DE-6A0823D4864A}">
      <dgm:prSet/>
      <dgm:spPr/>
      <dgm:t>
        <a:bodyPr/>
        <a:lstStyle/>
        <a:p>
          <a:endParaRPr lang="en-US"/>
        </a:p>
      </dgm:t>
    </dgm:pt>
    <dgm:pt modelId="{A7084487-BF00-43CB-B127-B77600C5447F}" type="sibTrans" cxnId="{9BD57BBF-AA6B-481F-B7DE-6A0823D4864A}">
      <dgm:prSet/>
      <dgm:spPr/>
      <dgm:t>
        <a:bodyPr/>
        <a:lstStyle/>
        <a:p>
          <a:endParaRPr lang="en-US"/>
        </a:p>
      </dgm:t>
    </dgm:pt>
    <dgm:pt modelId="{47BC0989-0D12-4FCF-8A3C-16FE0FA0284B}" type="pres">
      <dgm:prSet presAssocID="{6080C002-5E81-4C7C-956E-4F1E9C8FAF2D}" presName="linear" presStyleCnt="0">
        <dgm:presLayoutVars>
          <dgm:animLvl val="lvl"/>
          <dgm:resizeHandles val="exact"/>
        </dgm:presLayoutVars>
      </dgm:prSet>
      <dgm:spPr/>
    </dgm:pt>
    <dgm:pt modelId="{23438BDB-3A16-4D0C-AAD6-B39D728D7F89}" type="pres">
      <dgm:prSet presAssocID="{DF8296A1-4829-4AA8-9D03-B5639CB32121}" presName="parentText" presStyleLbl="node1" presStyleIdx="0" presStyleCnt="10">
        <dgm:presLayoutVars>
          <dgm:chMax val="0"/>
          <dgm:bulletEnabled val="1"/>
        </dgm:presLayoutVars>
      </dgm:prSet>
      <dgm:spPr/>
    </dgm:pt>
    <dgm:pt modelId="{57459676-6991-4BF5-BD5D-D4CC8899D55A}" type="pres">
      <dgm:prSet presAssocID="{2FD86CBC-4603-4A88-BAF4-AA714154C2E4}" presName="spacer" presStyleCnt="0"/>
      <dgm:spPr/>
    </dgm:pt>
    <dgm:pt modelId="{BAF556C5-CA15-4255-916D-E8B664B2F458}" type="pres">
      <dgm:prSet presAssocID="{67D15CED-F65A-4065-A91C-40BCE0BBEF53}" presName="parentText" presStyleLbl="node1" presStyleIdx="1" presStyleCnt="10">
        <dgm:presLayoutVars>
          <dgm:chMax val="0"/>
          <dgm:bulletEnabled val="1"/>
        </dgm:presLayoutVars>
      </dgm:prSet>
      <dgm:spPr/>
    </dgm:pt>
    <dgm:pt modelId="{91AF6C41-520C-4FBF-9A57-7E4C2FF4F74C}" type="pres">
      <dgm:prSet presAssocID="{80328C6E-8D4E-4123-BBCC-DAEC1683B45E}" presName="spacer" presStyleCnt="0"/>
      <dgm:spPr/>
    </dgm:pt>
    <dgm:pt modelId="{C6365107-6F56-4D6A-BDFB-721E6D6EAC4B}" type="pres">
      <dgm:prSet presAssocID="{222FFFC5-F79F-4FC6-B2C8-A6AB7D9D9007}" presName="parentText" presStyleLbl="node1" presStyleIdx="2" presStyleCnt="10">
        <dgm:presLayoutVars>
          <dgm:chMax val="0"/>
          <dgm:bulletEnabled val="1"/>
        </dgm:presLayoutVars>
      </dgm:prSet>
      <dgm:spPr/>
    </dgm:pt>
    <dgm:pt modelId="{401624FE-B270-491B-B735-564D6F014E54}" type="pres">
      <dgm:prSet presAssocID="{245D7718-09D3-4801-BB3E-1D3F3AF18FF9}" presName="spacer" presStyleCnt="0"/>
      <dgm:spPr/>
    </dgm:pt>
    <dgm:pt modelId="{CDD1AE08-7F95-4D4C-ACEE-D315FA5C7779}" type="pres">
      <dgm:prSet presAssocID="{21C52174-8E19-45AA-A82C-DBA5FB324C8B}" presName="parentText" presStyleLbl="node1" presStyleIdx="3" presStyleCnt="10">
        <dgm:presLayoutVars>
          <dgm:chMax val="0"/>
          <dgm:bulletEnabled val="1"/>
        </dgm:presLayoutVars>
      </dgm:prSet>
      <dgm:spPr/>
    </dgm:pt>
    <dgm:pt modelId="{E93BE8B6-8E8C-495E-AFD8-55CC4DC91A23}" type="pres">
      <dgm:prSet presAssocID="{37593B0E-7306-4252-B7BF-41DFE07E747B}" presName="spacer" presStyleCnt="0"/>
      <dgm:spPr/>
    </dgm:pt>
    <dgm:pt modelId="{5D336D89-E23E-40D5-AAB9-C200C2433E70}" type="pres">
      <dgm:prSet presAssocID="{F8611F59-8F3D-40E2-82AD-405F4A4E6762}" presName="parentText" presStyleLbl="node1" presStyleIdx="4" presStyleCnt="10">
        <dgm:presLayoutVars>
          <dgm:chMax val="0"/>
          <dgm:bulletEnabled val="1"/>
        </dgm:presLayoutVars>
      </dgm:prSet>
      <dgm:spPr/>
    </dgm:pt>
    <dgm:pt modelId="{BD796AB7-EC71-4E32-AB0B-836A46A02EE8}" type="pres">
      <dgm:prSet presAssocID="{AB1D692B-C129-4881-B5B6-5BA72D4BC49B}" presName="spacer" presStyleCnt="0"/>
      <dgm:spPr/>
    </dgm:pt>
    <dgm:pt modelId="{16B19C1B-AB31-4EA7-9837-64E771A0F04F}" type="pres">
      <dgm:prSet presAssocID="{AF1113CF-14B4-40F3-B340-2DDF14AF2267}" presName="parentText" presStyleLbl="node1" presStyleIdx="5" presStyleCnt="10">
        <dgm:presLayoutVars>
          <dgm:chMax val="0"/>
          <dgm:bulletEnabled val="1"/>
        </dgm:presLayoutVars>
      </dgm:prSet>
      <dgm:spPr/>
    </dgm:pt>
    <dgm:pt modelId="{6C849F93-F98E-4F37-BA81-5EEFD461F672}" type="pres">
      <dgm:prSet presAssocID="{C98852CF-254A-472A-9BCE-350364BE482B}" presName="spacer" presStyleCnt="0"/>
      <dgm:spPr/>
    </dgm:pt>
    <dgm:pt modelId="{BE49EB95-DDDC-49C5-A55B-26C94196F9D7}" type="pres">
      <dgm:prSet presAssocID="{49688E70-443C-41C7-BBC9-9497D504E000}" presName="parentText" presStyleLbl="node1" presStyleIdx="6" presStyleCnt="10">
        <dgm:presLayoutVars>
          <dgm:chMax val="0"/>
          <dgm:bulletEnabled val="1"/>
        </dgm:presLayoutVars>
      </dgm:prSet>
      <dgm:spPr/>
    </dgm:pt>
    <dgm:pt modelId="{DCF05B6C-57F1-4CFF-86D4-2E6B296B83A3}" type="pres">
      <dgm:prSet presAssocID="{EE58DF5F-5051-4BAB-909D-A4E3616FE77F}" presName="spacer" presStyleCnt="0"/>
      <dgm:spPr/>
    </dgm:pt>
    <dgm:pt modelId="{056F4C56-63C1-498A-8E3B-C2AB83BBB8EB}" type="pres">
      <dgm:prSet presAssocID="{165F13B5-EF5C-4136-BBD7-4F35B5D12DF3}" presName="parentText" presStyleLbl="node1" presStyleIdx="7" presStyleCnt="10">
        <dgm:presLayoutVars>
          <dgm:chMax val="0"/>
          <dgm:bulletEnabled val="1"/>
        </dgm:presLayoutVars>
      </dgm:prSet>
      <dgm:spPr/>
    </dgm:pt>
    <dgm:pt modelId="{A3F93E60-D380-49B8-B87D-6339F00AF9DB}" type="pres">
      <dgm:prSet presAssocID="{D4D1242E-7A67-4132-A21A-BA4128792052}" presName="spacer" presStyleCnt="0"/>
      <dgm:spPr/>
    </dgm:pt>
    <dgm:pt modelId="{304ED445-CCD2-4C35-8086-33F19E59FDC7}" type="pres">
      <dgm:prSet presAssocID="{EEB20DFA-A076-4EF6-A91F-84D8D13C4539}" presName="parentText" presStyleLbl="node1" presStyleIdx="8" presStyleCnt="10">
        <dgm:presLayoutVars>
          <dgm:chMax val="0"/>
          <dgm:bulletEnabled val="1"/>
        </dgm:presLayoutVars>
      </dgm:prSet>
      <dgm:spPr/>
    </dgm:pt>
    <dgm:pt modelId="{1081102C-F27C-4B69-A59B-BC88C901C765}" type="pres">
      <dgm:prSet presAssocID="{A484D2F2-88C5-4426-B3BB-5A24AB7605F8}" presName="spacer" presStyleCnt="0"/>
      <dgm:spPr/>
    </dgm:pt>
    <dgm:pt modelId="{01BEB582-756F-47E7-9E43-90C74259E22D}" type="pres">
      <dgm:prSet presAssocID="{B719B3D4-B72E-463C-A305-83273D430EC8}" presName="parentText" presStyleLbl="node1" presStyleIdx="9" presStyleCnt="10">
        <dgm:presLayoutVars>
          <dgm:chMax val="0"/>
          <dgm:bulletEnabled val="1"/>
        </dgm:presLayoutVars>
      </dgm:prSet>
      <dgm:spPr/>
    </dgm:pt>
  </dgm:ptLst>
  <dgm:cxnLst>
    <dgm:cxn modelId="{BBA63106-5119-400A-9423-54B4F6742BFB}" type="presOf" srcId="{B719B3D4-B72E-463C-A305-83273D430EC8}" destId="{01BEB582-756F-47E7-9E43-90C74259E22D}" srcOrd="0" destOrd="0" presId="urn:microsoft.com/office/officeart/2005/8/layout/vList2"/>
    <dgm:cxn modelId="{54D11409-A29E-40EB-8E99-278E161B0A45}" srcId="{6080C002-5E81-4C7C-956E-4F1E9C8FAF2D}" destId="{222FFFC5-F79F-4FC6-B2C8-A6AB7D9D9007}" srcOrd="2" destOrd="0" parTransId="{079FEE49-3174-4077-92C5-740B481EBB9C}" sibTransId="{245D7718-09D3-4801-BB3E-1D3F3AF18FF9}"/>
    <dgm:cxn modelId="{8BC1DE14-4B1A-46BC-8E33-52B638874F84}" type="presOf" srcId="{F8611F59-8F3D-40E2-82AD-405F4A4E6762}" destId="{5D336D89-E23E-40D5-AAB9-C200C2433E70}" srcOrd="0" destOrd="0" presId="urn:microsoft.com/office/officeart/2005/8/layout/vList2"/>
    <dgm:cxn modelId="{6762471E-2622-46FF-89CE-E13B443DB48D}" type="presOf" srcId="{DF8296A1-4829-4AA8-9D03-B5639CB32121}" destId="{23438BDB-3A16-4D0C-AAD6-B39D728D7F89}" srcOrd="0" destOrd="0" presId="urn:microsoft.com/office/officeart/2005/8/layout/vList2"/>
    <dgm:cxn modelId="{B782BF20-11DC-4276-919B-B6C44268747D}" type="presOf" srcId="{AF1113CF-14B4-40F3-B340-2DDF14AF2267}" destId="{16B19C1B-AB31-4EA7-9837-64E771A0F04F}" srcOrd="0" destOrd="0" presId="urn:microsoft.com/office/officeart/2005/8/layout/vList2"/>
    <dgm:cxn modelId="{5ABF1D45-99DD-49DF-99BE-DE5E114F36EF}" type="presOf" srcId="{21C52174-8E19-45AA-A82C-DBA5FB324C8B}" destId="{CDD1AE08-7F95-4D4C-ACEE-D315FA5C7779}" srcOrd="0" destOrd="0" presId="urn:microsoft.com/office/officeart/2005/8/layout/vList2"/>
    <dgm:cxn modelId="{F768F77A-C673-4C5C-BECA-E9FFF465BF18}" type="presOf" srcId="{49688E70-443C-41C7-BBC9-9497D504E000}" destId="{BE49EB95-DDDC-49C5-A55B-26C94196F9D7}" srcOrd="0" destOrd="0" presId="urn:microsoft.com/office/officeart/2005/8/layout/vList2"/>
    <dgm:cxn modelId="{18FB6B7B-D3B9-44AA-BD70-F85273CC7880}" srcId="{6080C002-5E81-4C7C-956E-4F1E9C8FAF2D}" destId="{49688E70-443C-41C7-BBC9-9497D504E000}" srcOrd="6" destOrd="0" parTransId="{84D7E288-206A-42E9-8BDD-9826FF821548}" sibTransId="{EE58DF5F-5051-4BAB-909D-A4E3616FE77F}"/>
    <dgm:cxn modelId="{4F24E28A-C87C-49DD-8BBE-586B951150F7}" srcId="{6080C002-5E81-4C7C-956E-4F1E9C8FAF2D}" destId="{165F13B5-EF5C-4136-BBD7-4F35B5D12DF3}" srcOrd="7" destOrd="0" parTransId="{31EA7359-D861-4936-89C2-096F35A6062E}" sibTransId="{D4D1242E-7A67-4132-A21A-BA4128792052}"/>
    <dgm:cxn modelId="{0F475490-9FBF-4AF9-8F30-C82565A6C66E}" type="presOf" srcId="{222FFFC5-F79F-4FC6-B2C8-A6AB7D9D9007}" destId="{C6365107-6F56-4D6A-BDFB-721E6D6EAC4B}" srcOrd="0" destOrd="0" presId="urn:microsoft.com/office/officeart/2005/8/layout/vList2"/>
    <dgm:cxn modelId="{88DC91A5-BF8F-4F4C-B49B-C701BC288298}" type="presOf" srcId="{6080C002-5E81-4C7C-956E-4F1E9C8FAF2D}" destId="{47BC0989-0D12-4FCF-8A3C-16FE0FA0284B}" srcOrd="0" destOrd="0" presId="urn:microsoft.com/office/officeart/2005/8/layout/vList2"/>
    <dgm:cxn modelId="{31772DA6-D343-46C6-BD76-A0813EF62ACA}" srcId="{6080C002-5E81-4C7C-956E-4F1E9C8FAF2D}" destId="{21C52174-8E19-45AA-A82C-DBA5FB324C8B}" srcOrd="3" destOrd="0" parTransId="{9979E808-82A0-4061-913E-49E3ACCFA45E}" sibTransId="{37593B0E-7306-4252-B7BF-41DFE07E747B}"/>
    <dgm:cxn modelId="{FDA686A6-09F2-44EE-B567-8BE59CDBC01E}" srcId="{6080C002-5E81-4C7C-956E-4F1E9C8FAF2D}" destId="{EEB20DFA-A076-4EF6-A91F-84D8D13C4539}" srcOrd="8" destOrd="0" parTransId="{B260A866-4C8D-4C2F-8908-93AF2E42DF25}" sibTransId="{A484D2F2-88C5-4426-B3BB-5A24AB7605F8}"/>
    <dgm:cxn modelId="{1888A3B2-D710-4C8B-AD4A-CDC6CBD0F742}" srcId="{6080C002-5E81-4C7C-956E-4F1E9C8FAF2D}" destId="{67D15CED-F65A-4065-A91C-40BCE0BBEF53}" srcOrd="1" destOrd="0" parTransId="{5D84C750-0F88-4A8E-A585-A40FA627DA77}" sibTransId="{80328C6E-8D4E-4123-BBCC-DAEC1683B45E}"/>
    <dgm:cxn modelId="{6623F9BA-2316-41B1-838B-C2A9E50D6591}" srcId="{6080C002-5E81-4C7C-956E-4F1E9C8FAF2D}" destId="{F8611F59-8F3D-40E2-82AD-405F4A4E6762}" srcOrd="4" destOrd="0" parTransId="{49E147CB-C548-4647-A18A-418D9EE4A267}" sibTransId="{AB1D692B-C129-4881-B5B6-5BA72D4BC49B}"/>
    <dgm:cxn modelId="{9BD57BBF-AA6B-481F-B7DE-6A0823D4864A}" srcId="{6080C002-5E81-4C7C-956E-4F1E9C8FAF2D}" destId="{B719B3D4-B72E-463C-A305-83273D430EC8}" srcOrd="9" destOrd="0" parTransId="{32F6B44B-8804-4698-B39B-13DB2B48546E}" sibTransId="{A7084487-BF00-43CB-B127-B77600C5447F}"/>
    <dgm:cxn modelId="{DE685BD1-D81E-4DE8-8DA4-D8C1FF9D425B}" srcId="{6080C002-5E81-4C7C-956E-4F1E9C8FAF2D}" destId="{DF8296A1-4829-4AA8-9D03-B5639CB32121}" srcOrd="0" destOrd="0" parTransId="{15C89F52-E884-4E70-AE77-FF878399A325}" sibTransId="{2FD86CBC-4603-4A88-BAF4-AA714154C2E4}"/>
    <dgm:cxn modelId="{B44C7BD1-8564-4D06-9BEF-9FC037E25E7B}" type="presOf" srcId="{EEB20DFA-A076-4EF6-A91F-84D8D13C4539}" destId="{304ED445-CCD2-4C35-8086-33F19E59FDC7}" srcOrd="0" destOrd="0" presId="urn:microsoft.com/office/officeart/2005/8/layout/vList2"/>
    <dgm:cxn modelId="{7EE6A0E4-8B65-4416-97A7-9CEBA3E6D3AC}" type="presOf" srcId="{165F13B5-EF5C-4136-BBD7-4F35B5D12DF3}" destId="{056F4C56-63C1-498A-8E3B-C2AB83BBB8EB}" srcOrd="0" destOrd="0" presId="urn:microsoft.com/office/officeart/2005/8/layout/vList2"/>
    <dgm:cxn modelId="{09361AEA-D9D9-4EDC-8A3D-706CDA651BF9}" type="presOf" srcId="{67D15CED-F65A-4065-A91C-40BCE0BBEF53}" destId="{BAF556C5-CA15-4255-916D-E8B664B2F458}" srcOrd="0" destOrd="0" presId="urn:microsoft.com/office/officeart/2005/8/layout/vList2"/>
    <dgm:cxn modelId="{0BF06FF0-D14E-48CC-ACBC-56EFACD6F5E2}" srcId="{6080C002-5E81-4C7C-956E-4F1E9C8FAF2D}" destId="{AF1113CF-14B4-40F3-B340-2DDF14AF2267}" srcOrd="5" destOrd="0" parTransId="{0E385330-8083-4DCD-B5F8-F27F8FD9E80B}" sibTransId="{C98852CF-254A-472A-9BCE-350364BE482B}"/>
    <dgm:cxn modelId="{11587C33-F9CA-4F50-A519-ED9F85AA4C37}" type="presParOf" srcId="{47BC0989-0D12-4FCF-8A3C-16FE0FA0284B}" destId="{23438BDB-3A16-4D0C-AAD6-B39D728D7F89}" srcOrd="0" destOrd="0" presId="urn:microsoft.com/office/officeart/2005/8/layout/vList2"/>
    <dgm:cxn modelId="{73455993-AE18-4842-A83E-71A7C0292FB6}" type="presParOf" srcId="{47BC0989-0D12-4FCF-8A3C-16FE0FA0284B}" destId="{57459676-6991-4BF5-BD5D-D4CC8899D55A}" srcOrd="1" destOrd="0" presId="urn:microsoft.com/office/officeart/2005/8/layout/vList2"/>
    <dgm:cxn modelId="{10A398F0-1B84-441F-8BBD-F274F875EFC5}" type="presParOf" srcId="{47BC0989-0D12-4FCF-8A3C-16FE0FA0284B}" destId="{BAF556C5-CA15-4255-916D-E8B664B2F458}" srcOrd="2" destOrd="0" presId="urn:microsoft.com/office/officeart/2005/8/layout/vList2"/>
    <dgm:cxn modelId="{01824AC9-BE79-4B6E-8BC5-E777A3764B70}" type="presParOf" srcId="{47BC0989-0D12-4FCF-8A3C-16FE0FA0284B}" destId="{91AF6C41-520C-4FBF-9A57-7E4C2FF4F74C}" srcOrd="3" destOrd="0" presId="urn:microsoft.com/office/officeart/2005/8/layout/vList2"/>
    <dgm:cxn modelId="{33D7F25D-9AB7-4DFE-B633-6F40680B9002}" type="presParOf" srcId="{47BC0989-0D12-4FCF-8A3C-16FE0FA0284B}" destId="{C6365107-6F56-4D6A-BDFB-721E6D6EAC4B}" srcOrd="4" destOrd="0" presId="urn:microsoft.com/office/officeart/2005/8/layout/vList2"/>
    <dgm:cxn modelId="{A87A5F6D-170B-420F-AB52-8BE76EAB8127}" type="presParOf" srcId="{47BC0989-0D12-4FCF-8A3C-16FE0FA0284B}" destId="{401624FE-B270-491B-B735-564D6F014E54}" srcOrd="5" destOrd="0" presId="urn:microsoft.com/office/officeart/2005/8/layout/vList2"/>
    <dgm:cxn modelId="{A60E82CB-1F2F-41F8-BB42-A0267D20CC60}" type="presParOf" srcId="{47BC0989-0D12-4FCF-8A3C-16FE0FA0284B}" destId="{CDD1AE08-7F95-4D4C-ACEE-D315FA5C7779}" srcOrd="6" destOrd="0" presId="urn:microsoft.com/office/officeart/2005/8/layout/vList2"/>
    <dgm:cxn modelId="{679553C9-F24A-4783-A994-5587AA198DDF}" type="presParOf" srcId="{47BC0989-0D12-4FCF-8A3C-16FE0FA0284B}" destId="{E93BE8B6-8E8C-495E-AFD8-55CC4DC91A23}" srcOrd="7" destOrd="0" presId="urn:microsoft.com/office/officeart/2005/8/layout/vList2"/>
    <dgm:cxn modelId="{E267ABC3-EE24-48EF-B1EF-E9AC69967C55}" type="presParOf" srcId="{47BC0989-0D12-4FCF-8A3C-16FE0FA0284B}" destId="{5D336D89-E23E-40D5-AAB9-C200C2433E70}" srcOrd="8" destOrd="0" presId="urn:microsoft.com/office/officeart/2005/8/layout/vList2"/>
    <dgm:cxn modelId="{B87CAA3C-F7F3-45B6-BB69-4393CA47F930}" type="presParOf" srcId="{47BC0989-0D12-4FCF-8A3C-16FE0FA0284B}" destId="{BD796AB7-EC71-4E32-AB0B-836A46A02EE8}" srcOrd="9" destOrd="0" presId="urn:microsoft.com/office/officeart/2005/8/layout/vList2"/>
    <dgm:cxn modelId="{C4EF7E2E-7502-44BC-B16F-3C293DBD490F}" type="presParOf" srcId="{47BC0989-0D12-4FCF-8A3C-16FE0FA0284B}" destId="{16B19C1B-AB31-4EA7-9837-64E771A0F04F}" srcOrd="10" destOrd="0" presId="urn:microsoft.com/office/officeart/2005/8/layout/vList2"/>
    <dgm:cxn modelId="{6FD65999-DAE4-498A-95B5-3A70C0BB938C}" type="presParOf" srcId="{47BC0989-0D12-4FCF-8A3C-16FE0FA0284B}" destId="{6C849F93-F98E-4F37-BA81-5EEFD461F672}" srcOrd="11" destOrd="0" presId="urn:microsoft.com/office/officeart/2005/8/layout/vList2"/>
    <dgm:cxn modelId="{E159F4FB-D659-4044-8834-EAC5371D7719}" type="presParOf" srcId="{47BC0989-0D12-4FCF-8A3C-16FE0FA0284B}" destId="{BE49EB95-DDDC-49C5-A55B-26C94196F9D7}" srcOrd="12" destOrd="0" presId="urn:microsoft.com/office/officeart/2005/8/layout/vList2"/>
    <dgm:cxn modelId="{195952E7-76AC-4E0C-91D2-0F796AEBA921}" type="presParOf" srcId="{47BC0989-0D12-4FCF-8A3C-16FE0FA0284B}" destId="{DCF05B6C-57F1-4CFF-86D4-2E6B296B83A3}" srcOrd="13" destOrd="0" presId="urn:microsoft.com/office/officeart/2005/8/layout/vList2"/>
    <dgm:cxn modelId="{ACE92F46-C682-4308-B6E6-CC991A3792F3}" type="presParOf" srcId="{47BC0989-0D12-4FCF-8A3C-16FE0FA0284B}" destId="{056F4C56-63C1-498A-8E3B-C2AB83BBB8EB}" srcOrd="14" destOrd="0" presId="urn:microsoft.com/office/officeart/2005/8/layout/vList2"/>
    <dgm:cxn modelId="{DF3F7043-76D4-4276-9C93-63FD9F214A45}" type="presParOf" srcId="{47BC0989-0D12-4FCF-8A3C-16FE0FA0284B}" destId="{A3F93E60-D380-49B8-B87D-6339F00AF9DB}" srcOrd="15" destOrd="0" presId="urn:microsoft.com/office/officeart/2005/8/layout/vList2"/>
    <dgm:cxn modelId="{EDA2643B-E51D-4627-B49E-AF7DF0C25D97}" type="presParOf" srcId="{47BC0989-0D12-4FCF-8A3C-16FE0FA0284B}" destId="{304ED445-CCD2-4C35-8086-33F19E59FDC7}" srcOrd="16" destOrd="0" presId="urn:microsoft.com/office/officeart/2005/8/layout/vList2"/>
    <dgm:cxn modelId="{A553C05F-3DC1-45F3-8CF4-2AEA6E35D74F}" type="presParOf" srcId="{47BC0989-0D12-4FCF-8A3C-16FE0FA0284B}" destId="{1081102C-F27C-4B69-A59B-BC88C901C765}" srcOrd="17" destOrd="0" presId="urn:microsoft.com/office/officeart/2005/8/layout/vList2"/>
    <dgm:cxn modelId="{3C037C30-7BF6-4C67-B1D5-619D0F06E1D0}" type="presParOf" srcId="{47BC0989-0D12-4FCF-8A3C-16FE0FA0284B}" destId="{01BEB582-756F-47E7-9E43-90C74259E22D}" srcOrd="1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6C02AFC-C8D5-45BD-BE35-CC85D8139354}" type="doc">
      <dgm:prSet loTypeId="urn:microsoft.com/office/officeart/2005/8/layout/vList2" loCatId="list" qsTypeId="urn:microsoft.com/office/officeart/2005/8/quickstyle/simple1" qsCatId="simple" csTypeId="urn:microsoft.com/office/officeart/2005/8/colors/accent5_2" csCatId="accent5"/>
      <dgm:spPr/>
      <dgm:t>
        <a:bodyPr/>
        <a:lstStyle/>
        <a:p>
          <a:endParaRPr lang="en-US"/>
        </a:p>
      </dgm:t>
    </dgm:pt>
    <dgm:pt modelId="{470B7051-B097-4D53-A0A1-89600B641736}">
      <dgm:prSet/>
      <dgm:spPr/>
      <dgm:t>
        <a:bodyPr/>
        <a:lstStyle/>
        <a:p>
          <a:r>
            <a:rPr lang="hr-HR" u="sng"/>
            <a:t>Epitaf kraljice Jelene (Helenae reginae epitaphium)</a:t>
          </a:r>
          <a:r>
            <a:rPr lang="hr-HR"/>
            <a:t>, 976.g. crkva sv. Marije od Otoka u Solinu – nadgrobni natpis posvećen kraljici Jeleni</a:t>
          </a:r>
          <a:endParaRPr lang="en-US"/>
        </a:p>
      </dgm:t>
    </dgm:pt>
    <dgm:pt modelId="{03414A5D-8C06-4065-9B9E-D54C8359DC05}" type="parTrans" cxnId="{325EEE14-F70C-42B2-ACF8-B01673B6431B}">
      <dgm:prSet/>
      <dgm:spPr/>
      <dgm:t>
        <a:bodyPr/>
        <a:lstStyle/>
        <a:p>
          <a:endParaRPr lang="en-US"/>
        </a:p>
      </dgm:t>
    </dgm:pt>
    <dgm:pt modelId="{E63E29D0-8188-44A2-AB9A-5530529647CD}" type="sibTrans" cxnId="{325EEE14-F70C-42B2-ACF8-B01673B6431B}">
      <dgm:prSet/>
      <dgm:spPr/>
      <dgm:t>
        <a:bodyPr/>
        <a:lstStyle/>
        <a:p>
          <a:endParaRPr lang="en-US"/>
        </a:p>
      </dgm:t>
    </dgm:pt>
    <dgm:pt modelId="{22368959-46AE-4C1F-892E-E1CF852C07EB}">
      <dgm:prSet/>
      <dgm:spPr/>
      <dgm:t>
        <a:bodyPr/>
        <a:lstStyle/>
        <a:p>
          <a:r>
            <a:rPr lang="hr-HR" u="sng"/>
            <a:t>Epitaf Petra Crnog (Inscriptio Petri Zerni sarcophago insulpta)</a:t>
          </a:r>
          <a:r>
            <a:rPr lang="hr-HR"/>
            <a:t>, crkva sv. Petra u Supetru kod Malog rata – natpis u stihovima darovan Petru Crnom </a:t>
          </a:r>
          <a:endParaRPr lang="en-US"/>
        </a:p>
      </dgm:t>
    </dgm:pt>
    <dgm:pt modelId="{FD16F11A-17A9-4910-BFED-516AE58ADCA8}" type="parTrans" cxnId="{0E620151-9D38-4C97-A0C5-FDB49BBF0DBA}">
      <dgm:prSet/>
      <dgm:spPr/>
      <dgm:t>
        <a:bodyPr/>
        <a:lstStyle/>
        <a:p>
          <a:endParaRPr lang="en-US"/>
        </a:p>
      </dgm:t>
    </dgm:pt>
    <dgm:pt modelId="{9B34F071-7270-46F9-ACDE-DFDD6E1D8701}" type="sibTrans" cxnId="{0E620151-9D38-4C97-A0C5-FDB49BBF0DBA}">
      <dgm:prSet/>
      <dgm:spPr/>
      <dgm:t>
        <a:bodyPr/>
        <a:lstStyle/>
        <a:p>
          <a:endParaRPr lang="en-US"/>
        </a:p>
      </dgm:t>
    </dgm:pt>
    <dgm:pt modelId="{E1FF7600-E906-4E95-8019-F6E37472C73F}">
      <dgm:prSet/>
      <dgm:spPr/>
      <dgm:t>
        <a:bodyPr/>
        <a:lstStyle/>
        <a:p>
          <a:r>
            <a:rPr lang="hr-HR" u="sng" dirty="0" err="1"/>
            <a:t>Vekenegin</a:t>
          </a:r>
          <a:r>
            <a:rPr lang="hr-HR" u="sng" dirty="0"/>
            <a:t> epitaf (</a:t>
          </a:r>
          <a:r>
            <a:rPr lang="hr-HR" u="sng" dirty="0" err="1"/>
            <a:t>Vekenegae</a:t>
          </a:r>
          <a:r>
            <a:rPr lang="hr-HR" u="sng" dirty="0"/>
            <a:t> </a:t>
          </a:r>
          <a:r>
            <a:rPr lang="hr-HR" u="sng" dirty="0" err="1"/>
            <a:t>epitaphium</a:t>
          </a:r>
          <a:r>
            <a:rPr lang="hr-HR" u="sng" dirty="0"/>
            <a:t>)</a:t>
          </a:r>
          <a:r>
            <a:rPr lang="hr-HR" dirty="0"/>
            <a:t>, nadgrobni natpis  iz 1111. godine pisan djelomično u elegijskom distihu (20 stihova) za poglavaricu  </a:t>
          </a:r>
          <a:r>
            <a:rPr lang="hr-HR" dirty="0" err="1"/>
            <a:t>benediktanskog</a:t>
          </a:r>
          <a:r>
            <a:rPr lang="hr-HR" dirty="0"/>
            <a:t>  samostana Sv. Marije u Zadru  </a:t>
          </a:r>
          <a:endParaRPr lang="en-US" dirty="0"/>
        </a:p>
      </dgm:t>
    </dgm:pt>
    <dgm:pt modelId="{0FA3F018-7133-43D3-9464-B00223EE6A5A}" type="parTrans" cxnId="{9190F382-97B0-4D6C-919A-7DE2BB4F20A7}">
      <dgm:prSet/>
      <dgm:spPr/>
      <dgm:t>
        <a:bodyPr/>
        <a:lstStyle/>
        <a:p>
          <a:endParaRPr lang="en-US"/>
        </a:p>
      </dgm:t>
    </dgm:pt>
    <dgm:pt modelId="{E935235A-BFA0-413E-AC70-53E7CD2E1674}" type="sibTrans" cxnId="{9190F382-97B0-4D6C-919A-7DE2BB4F20A7}">
      <dgm:prSet/>
      <dgm:spPr/>
      <dgm:t>
        <a:bodyPr/>
        <a:lstStyle/>
        <a:p>
          <a:endParaRPr lang="en-US"/>
        </a:p>
      </dgm:t>
    </dgm:pt>
    <dgm:pt modelId="{BFFEC9E3-9787-465C-8FBA-F5A681FDAA9A}" type="pres">
      <dgm:prSet presAssocID="{D6C02AFC-C8D5-45BD-BE35-CC85D8139354}" presName="linear" presStyleCnt="0">
        <dgm:presLayoutVars>
          <dgm:animLvl val="lvl"/>
          <dgm:resizeHandles val="exact"/>
        </dgm:presLayoutVars>
      </dgm:prSet>
      <dgm:spPr/>
    </dgm:pt>
    <dgm:pt modelId="{E79099A0-3627-4904-893B-FD6D7672AD2B}" type="pres">
      <dgm:prSet presAssocID="{470B7051-B097-4D53-A0A1-89600B641736}" presName="parentText" presStyleLbl="node1" presStyleIdx="0" presStyleCnt="3">
        <dgm:presLayoutVars>
          <dgm:chMax val="0"/>
          <dgm:bulletEnabled val="1"/>
        </dgm:presLayoutVars>
      </dgm:prSet>
      <dgm:spPr/>
    </dgm:pt>
    <dgm:pt modelId="{22A1159D-5E45-4062-A56E-862CB2C687C8}" type="pres">
      <dgm:prSet presAssocID="{E63E29D0-8188-44A2-AB9A-5530529647CD}" presName="spacer" presStyleCnt="0"/>
      <dgm:spPr/>
    </dgm:pt>
    <dgm:pt modelId="{DE19CEC7-635F-4069-A424-308E229835E3}" type="pres">
      <dgm:prSet presAssocID="{22368959-46AE-4C1F-892E-E1CF852C07EB}" presName="parentText" presStyleLbl="node1" presStyleIdx="1" presStyleCnt="3">
        <dgm:presLayoutVars>
          <dgm:chMax val="0"/>
          <dgm:bulletEnabled val="1"/>
        </dgm:presLayoutVars>
      </dgm:prSet>
      <dgm:spPr/>
    </dgm:pt>
    <dgm:pt modelId="{57F5B000-6B4C-4D90-A4A7-52A975523DA2}" type="pres">
      <dgm:prSet presAssocID="{9B34F071-7270-46F9-ACDE-DFDD6E1D8701}" presName="spacer" presStyleCnt="0"/>
      <dgm:spPr/>
    </dgm:pt>
    <dgm:pt modelId="{2A35A230-DD49-477A-ADE0-F629E026821F}" type="pres">
      <dgm:prSet presAssocID="{E1FF7600-E906-4E95-8019-F6E37472C73F}" presName="parentText" presStyleLbl="node1" presStyleIdx="2" presStyleCnt="3">
        <dgm:presLayoutVars>
          <dgm:chMax val="0"/>
          <dgm:bulletEnabled val="1"/>
        </dgm:presLayoutVars>
      </dgm:prSet>
      <dgm:spPr/>
    </dgm:pt>
  </dgm:ptLst>
  <dgm:cxnLst>
    <dgm:cxn modelId="{325EEE14-F70C-42B2-ACF8-B01673B6431B}" srcId="{D6C02AFC-C8D5-45BD-BE35-CC85D8139354}" destId="{470B7051-B097-4D53-A0A1-89600B641736}" srcOrd="0" destOrd="0" parTransId="{03414A5D-8C06-4065-9B9E-D54C8359DC05}" sibTransId="{E63E29D0-8188-44A2-AB9A-5530529647CD}"/>
    <dgm:cxn modelId="{7A87E04D-D5B8-4CEF-9A31-D1E2A60252D1}" type="presOf" srcId="{470B7051-B097-4D53-A0A1-89600B641736}" destId="{E79099A0-3627-4904-893B-FD6D7672AD2B}" srcOrd="0" destOrd="0" presId="urn:microsoft.com/office/officeart/2005/8/layout/vList2"/>
    <dgm:cxn modelId="{74394E4F-A182-4947-A23C-AE99925ED961}" type="presOf" srcId="{22368959-46AE-4C1F-892E-E1CF852C07EB}" destId="{DE19CEC7-635F-4069-A424-308E229835E3}" srcOrd="0" destOrd="0" presId="urn:microsoft.com/office/officeart/2005/8/layout/vList2"/>
    <dgm:cxn modelId="{0E620151-9D38-4C97-A0C5-FDB49BBF0DBA}" srcId="{D6C02AFC-C8D5-45BD-BE35-CC85D8139354}" destId="{22368959-46AE-4C1F-892E-E1CF852C07EB}" srcOrd="1" destOrd="0" parTransId="{FD16F11A-17A9-4910-BFED-516AE58ADCA8}" sibTransId="{9B34F071-7270-46F9-ACDE-DFDD6E1D8701}"/>
    <dgm:cxn modelId="{9851E773-C445-435F-A750-A00C40617B25}" type="presOf" srcId="{D6C02AFC-C8D5-45BD-BE35-CC85D8139354}" destId="{BFFEC9E3-9787-465C-8FBA-F5A681FDAA9A}" srcOrd="0" destOrd="0" presId="urn:microsoft.com/office/officeart/2005/8/layout/vList2"/>
    <dgm:cxn modelId="{9190F382-97B0-4D6C-919A-7DE2BB4F20A7}" srcId="{D6C02AFC-C8D5-45BD-BE35-CC85D8139354}" destId="{E1FF7600-E906-4E95-8019-F6E37472C73F}" srcOrd="2" destOrd="0" parTransId="{0FA3F018-7133-43D3-9464-B00223EE6A5A}" sibTransId="{E935235A-BFA0-413E-AC70-53E7CD2E1674}"/>
    <dgm:cxn modelId="{7BF0A7EC-174F-413F-B467-2DB648A4B790}" type="presOf" srcId="{E1FF7600-E906-4E95-8019-F6E37472C73F}" destId="{2A35A230-DD49-477A-ADE0-F629E026821F}" srcOrd="0" destOrd="0" presId="urn:microsoft.com/office/officeart/2005/8/layout/vList2"/>
    <dgm:cxn modelId="{C734E0A5-58D0-4B78-9357-B04A8AE4BEAA}" type="presParOf" srcId="{BFFEC9E3-9787-465C-8FBA-F5A681FDAA9A}" destId="{E79099A0-3627-4904-893B-FD6D7672AD2B}" srcOrd="0" destOrd="0" presId="urn:microsoft.com/office/officeart/2005/8/layout/vList2"/>
    <dgm:cxn modelId="{31DD4720-8619-489B-808B-74E1B914B53A}" type="presParOf" srcId="{BFFEC9E3-9787-465C-8FBA-F5A681FDAA9A}" destId="{22A1159D-5E45-4062-A56E-862CB2C687C8}" srcOrd="1" destOrd="0" presId="urn:microsoft.com/office/officeart/2005/8/layout/vList2"/>
    <dgm:cxn modelId="{88327834-3054-45A0-94DA-A46210CED7DA}" type="presParOf" srcId="{BFFEC9E3-9787-465C-8FBA-F5A681FDAA9A}" destId="{DE19CEC7-635F-4069-A424-308E229835E3}" srcOrd="2" destOrd="0" presId="urn:microsoft.com/office/officeart/2005/8/layout/vList2"/>
    <dgm:cxn modelId="{DC1133BA-C36B-41C8-A407-002FAD4F96AD}" type="presParOf" srcId="{BFFEC9E3-9787-465C-8FBA-F5A681FDAA9A}" destId="{57F5B000-6B4C-4D90-A4A7-52A975523DA2}" srcOrd="3" destOrd="0" presId="urn:microsoft.com/office/officeart/2005/8/layout/vList2"/>
    <dgm:cxn modelId="{8F434523-81E9-404C-B4AC-CBBC4CEBC0CB}" type="presParOf" srcId="{BFFEC9E3-9787-465C-8FBA-F5A681FDAA9A}" destId="{2A35A230-DD49-477A-ADE0-F629E026821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5EE6126-F16D-49DD-9E63-92D47935A1DC}"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56B279E3-2431-4DCA-8964-239A2FC6840C}">
      <dgm:prSet/>
      <dgm:spPr/>
      <dgm:t>
        <a:bodyPr/>
        <a:lstStyle/>
        <a:p>
          <a:r>
            <a:rPr lang="hr-HR"/>
            <a:t>3.1.106. rođen u Arpinu u plebejskoj obitelji, pogubljen u Rimu 7.12. 43. pr.Kr </a:t>
          </a:r>
          <a:endParaRPr lang="en-US"/>
        </a:p>
      </dgm:t>
    </dgm:pt>
    <dgm:pt modelId="{366A8B5E-1E4A-402D-B577-AA6B6D2B98B4}" type="parTrans" cxnId="{80B6F25C-0F41-49A7-A5F4-2E3F3A4E3817}">
      <dgm:prSet/>
      <dgm:spPr/>
      <dgm:t>
        <a:bodyPr/>
        <a:lstStyle/>
        <a:p>
          <a:endParaRPr lang="en-US"/>
        </a:p>
      </dgm:t>
    </dgm:pt>
    <dgm:pt modelId="{99FD26A8-7F73-4AE7-8A17-6A1A51564826}" type="sibTrans" cxnId="{80B6F25C-0F41-49A7-A5F4-2E3F3A4E3817}">
      <dgm:prSet/>
      <dgm:spPr/>
      <dgm:t>
        <a:bodyPr/>
        <a:lstStyle/>
        <a:p>
          <a:endParaRPr lang="en-US"/>
        </a:p>
      </dgm:t>
    </dgm:pt>
    <dgm:pt modelId="{76A2BAB9-9F5D-491C-9FFD-96A03A79D3F6}">
      <dgm:prSet/>
      <dgm:spPr/>
      <dgm:t>
        <a:bodyPr/>
        <a:lstStyle/>
        <a:p>
          <a:r>
            <a:rPr lang="hr-HR"/>
            <a:t>Najveći rimski govornik, održao je 100 govora, 58 sačuvano</a:t>
          </a:r>
          <a:endParaRPr lang="en-US"/>
        </a:p>
      </dgm:t>
    </dgm:pt>
    <dgm:pt modelId="{480A7D00-0D86-48EC-B8BE-B9F03CE8D411}" type="parTrans" cxnId="{31986AA0-38D0-4410-AA09-DE68A392819B}">
      <dgm:prSet/>
      <dgm:spPr/>
      <dgm:t>
        <a:bodyPr/>
        <a:lstStyle/>
        <a:p>
          <a:endParaRPr lang="en-US"/>
        </a:p>
      </dgm:t>
    </dgm:pt>
    <dgm:pt modelId="{770E94CE-CEC7-4FCA-828D-74E28DFFB447}" type="sibTrans" cxnId="{31986AA0-38D0-4410-AA09-DE68A392819B}">
      <dgm:prSet/>
      <dgm:spPr/>
      <dgm:t>
        <a:bodyPr/>
        <a:lstStyle/>
        <a:p>
          <a:endParaRPr lang="en-US"/>
        </a:p>
      </dgm:t>
    </dgm:pt>
    <dgm:pt modelId="{A9277A8D-AACA-4A9C-931F-8F1F15930F73}">
      <dgm:prSet/>
      <dgm:spPr/>
      <dgm:t>
        <a:bodyPr/>
        <a:lstStyle/>
        <a:p>
          <a:r>
            <a:rPr lang="hr-HR"/>
            <a:t>Bavio se filozofijom telogijom, retorikom, epistolografijom </a:t>
          </a:r>
          <a:endParaRPr lang="en-US"/>
        </a:p>
      </dgm:t>
    </dgm:pt>
    <dgm:pt modelId="{1D8E2845-DFC0-47FB-A3D8-7DA10E7C19CD}" type="parTrans" cxnId="{20C1F084-71B2-4563-A21F-293634A357E0}">
      <dgm:prSet/>
      <dgm:spPr/>
      <dgm:t>
        <a:bodyPr/>
        <a:lstStyle/>
        <a:p>
          <a:endParaRPr lang="en-US"/>
        </a:p>
      </dgm:t>
    </dgm:pt>
    <dgm:pt modelId="{5E7B7164-0586-4A83-826F-3279778BF290}" type="sibTrans" cxnId="{20C1F084-71B2-4563-A21F-293634A357E0}">
      <dgm:prSet/>
      <dgm:spPr/>
      <dgm:t>
        <a:bodyPr/>
        <a:lstStyle/>
        <a:p>
          <a:endParaRPr lang="en-US"/>
        </a:p>
      </dgm:t>
    </dgm:pt>
    <dgm:pt modelId="{97914D0E-01C6-4ABE-A5B9-C703DA32644E}" type="pres">
      <dgm:prSet presAssocID="{85EE6126-F16D-49DD-9E63-92D47935A1DC}" presName="linear" presStyleCnt="0">
        <dgm:presLayoutVars>
          <dgm:animLvl val="lvl"/>
          <dgm:resizeHandles val="exact"/>
        </dgm:presLayoutVars>
      </dgm:prSet>
      <dgm:spPr/>
    </dgm:pt>
    <dgm:pt modelId="{35236065-68CA-451C-8D42-5819D8D6C537}" type="pres">
      <dgm:prSet presAssocID="{56B279E3-2431-4DCA-8964-239A2FC6840C}" presName="parentText" presStyleLbl="node1" presStyleIdx="0" presStyleCnt="3">
        <dgm:presLayoutVars>
          <dgm:chMax val="0"/>
          <dgm:bulletEnabled val="1"/>
        </dgm:presLayoutVars>
      </dgm:prSet>
      <dgm:spPr/>
    </dgm:pt>
    <dgm:pt modelId="{00F94EC0-FE00-4994-AE2C-A2433B0DC561}" type="pres">
      <dgm:prSet presAssocID="{99FD26A8-7F73-4AE7-8A17-6A1A51564826}" presName="spacer" presStyleCnt="0"/>
      <dgm:spPr/>
    </dgm:pt>
    <dgm:pt modelId="{953D1563-72C2-4E6D-B061-65D77FCECA83}" type="pres">
      <dgm:prSet presAssocID="{76A2BAB9-9F5D-491C-9FFD-96A03A79D3F6}" presName="parentText" presStyleLbl="node1" presStyleIdx="1" presStyleCnt="3">
        <dgm:presLayoutVars>
          <dgm:chMax val="0"/>
          <dgm:bulletEnabled val="1"/>
        </dgm:presLayoutVars>
      </dgm:prSet>
      <dgm:spPr/>
    </dgm:pt>
    <dgm:pt modelId="{CEA82560-57C7-4849-832A-90F3F203B384}" type="pres">
      <dgm:prSet presAssocID="{770E94CE-CEC7-4FCA-828D-74E28DFFB447}" presName="spacer" presStyleCnt="0"/>
      <dgm:spPr/>
    </dgm:pt>
    <dgm:pt modelId="{73DCC71D-0EE9-47B5-91E6-57AFBB7D6A95}" type="pres">
      <dgm:prSet presAssocID="{A9277A8D-AACA-4A9C-931F-8F1F15930F73}" presName="parentText" presStyleLbl="node1" presStyleIdx="2" presStyleCnt="3">
        <dgm:presLayoutVars>
          <dgm:chMax val="0"/>
          <dgm:bulletEnabled val="1"/>
        </dgm:presLayoutVars>
      </dgm:prSet>
      <dgm:spPr/>
    </dgm:pt>
  </dgm:ptLst>
  <dgm:cxnLst>
    <dgm:cxn modelId="{80B6F25C-0F41-49A7-A5F4-2E3F3A4E3817}" srcId="{85EE6126-F16D-49DD-9E63-92D47935A1DC}" destId="{56B279E3-2431-4DCA-8964-239A2FC6840C}" srcOrd="0" destOrd="0" parTransId="{366A8B5E-1E4A-402D-B577-AA6B6D2B98B4}" sibTransId="{99FD26A8-7F73-4AE7-8A17-6A1A51564826}"/>
    <dgm:cxn modelId="{20C1F084-71B2-4563-A21F-293634A357E0}" srcId="{85EE6126-F16D-49DD-9E63-92D47935A1DC}" destId="{A9277A8D-AACA-4A9C-931F-8F1F15930F73}" srcOrd="2" destOrd="0" parTransId="{1D8E2845-DFC0-47FB-A3D8-7DA10E7C19CD}" sibTransId="{5E7B7164-0586-4A83-826F-3279778BF290}"/>
    <dgm:cxn modelId="{09784295-775D-46AD-AD95-8BCF6CDF90FC}" type="presOf" srcId="{85EE6126-F16D-49DD-9E63-92D47935A1DC}" destId="{97914D0E-01C6-4ABE-A5B9-C703DA32644E}" srcOrd="0" destOrd="0" presId="urn:microsoft.com/office/officeart/2005/8/layout/vList2"/>
    <dgm:cxn modelId="{31986AA0-38D0-4410-AA09-DE68A392819B}" srcId="{85EE6126-F16D-49DD-9E63-92D47935A1DC}" destId="{76A2BAB9-9F5D-491C-9FFD-96A03A79D3F6}" srcOrd="1" destOrd="0" parTransId="{480A7D00-0D86-48EC-B8BE-B9F03CE8D411}" sibTransId="{770E94CE-CEC7-4FCA-828D-74E28DFFB447}"/>
    <dgm:cxn modelId="{A1D21FC6-DCB3-4D2A-941B-BF2F7D84BCAE}" type="presOf" srcId="{76A2BAB9-9F5D-491C-9FFD-96A03A79D3F6}" destId="{953D1563-72C2-4E6D-B061-65D77FCECA83}" srcOrd="0" destOrd="0" presId="urn:microsoft.com/office/officeart/2005/8/layout/vList2"/>
    <dgm:cxn modelId="{04AFF2CB-0DF1-43BC-87B8-A4F9C1B6778D}" type="presOf" srcId="{A9277A8D-AACA-4A9C-931F-8F1F15930F73}" destId="{73DCC71D-0EE9-47B5-91E6-57AFBB7D6A95}" srcOrd="0" destOrd="0" presId="urn:microsoft.com/office/officeart/2005/8/layout/vList2"/>
    <dgm:cxn modelId="{609395E7-D28D-46CF-BA3D-B4743262669C}" type="presOf" srcId="{56B279E3-2431-4DCA-8964-239A2FC6840C}" destId="{35236065-68CA-451C-8D42-5819D8D6C537}" srcOrd="0" destOrd="0" presId="urn:microsoft.com/office/officeart/2005/8/layout/vList2"/>
    <dgm:cxn modelId="{E9F8ACC5-5586-4612-AD6E-2BE6AC5C9C86}" type="presParOf" srcId="{97914D0E-01C6-4ABE-A5B9-C703DA32644E}" destId="{35236065-68CA-451C-8D42-5819D8D6C537}" srcOrd="0" destOrd="0" presId="urn:microsoft.com/office/officeart/2005/8/layout/vList2"/>
    <dgm:cxn modelId="{05DC62FD-9C70-4406-A864-3B72F9EDC480}" type="presParOf" srcId="{97914D0E-01C6-4ABE-A5B9-C703DA32644E}" destId="{00F94EC0-FE00-4994-AE2C-A2433B0DC561}" srcOrd="1" destOrd="0" presId="urn:microsoft.com/office/officeart/2005/8/layout/vList2"/>
    <dgm:cxn modelId="{182DD8FC-B85D-43EC-B99C-B263ABDF5941}" type="presParOf" srcId="{97914D0E-01C6-4ABE-A5B9-C703DA32644E}" destId="{953D1563-72C2-4E6D-B061-65D77FCECA83}" srcOrd="2" destOrd="0" presId="urn:microsoft.com/office/officeart/2005/8/layout/vList2"/>
    <dgm:cxn modelId="{71FBFD5B-21B3-4EB5-A0C0-2849B7F8FC8C}" type="presParOf" srcId="{97914D0E-01C6-4ABE-A5B9-C703DA32644E}" destId="{CEA82560-57C7-4849-832A-90F3F203B384}" srcOrd="3" destOrd="0" presId="urn:microsoft.com/office/officeart/2005/8/layout/vList2"/>
    <dgm:cxn modelId="{DC9255A6-F9CC-496F-A51D-49A8FF97BA09}" type="presParOf" srcId="{97914D0E-01C6-4ABE-A5B9-C703DA32644E}" destId="{73DCC71D-0EE9-47B5-91E6-57AFBB7D6A9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8D4C821-4EBD-4EA0-9AF0-D7D140FBADF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394DD95-5E62-488C-911D-86BCF30FBB15}">
      <dgm:prSet/>
      <dgm:spPr/>
      <dgm:t>
        <a:bodyPr/>
        <a:lstStyle/>
        <a:p>
          <a:r>
            <a:rPr lang="hr-HR"/>
            <a:t>Darivanje</a:t>
          </a:r>
          <a:endParaRPr lang="en-US"/>
        </a:p>
      </dgm:t>
    </dgm:pt>
    <dgm:pt modelId="{576F40D4-6F38-48B7-A9B3-4B04611AAB55}" type="parTrans" cxnId="{6D706765-5C94-4529-B51A-01DA54A58FE7}">
      <dgm:prSet/>
      <dgm:spPr/>
      <dgm:t>
        <a:bodyPr/>
        <a:lstStyle/>
        <a:p>
          <a:endParaRPr lang="en-US"/>
        </a:p>
      </dgm:t>
    </dgm:pt>
    <dgm:pt modelId="{EE931179-9162-4D9E-8A39-390C6CAECF6C}" type="sibTrans" cxnId="{6D706765-5C94-4529-B51A-01DA54A58FE7}">
      <dgm:prSet/>
      <dgm:spPr/>
      <dgm:t>
        <a:bodyPr/>
        <a:lstStyle/>
        <a:p>
          <a:endParaRPr lang="en-US"/>
        </a:p>
      </dgm:t>
    </dgm:pt>
    <dgm:pt modelId="{858CAEC2-8E99-4623-AD5E-6E07E2A353B5}">
      <dgm:prSet/>
      <dgm:spPr/>
      <dgm:t>
        <a:bodyPr/>
        <a:lstStyle/>
        <a:p>
          <a:r>
            <a:rPr lang="hr-HR"/>
            <a:t>Dragocjeno blago </a:t>
          </a:r>
          <a:endParaRPr lang="en-US"/>
        </a:p>
      </dgm:t>
    </dgm:pt>
    <dgm:pt modelId="{CC05DF8C-39DA-47EB-B796-ABCA523715B2}" type="parTrans" cxnId="{9152D5B3-4FF9-4CF2-9AE7-2FF3BB89A353}">
      <dgm:prSet/>
      <dgm:spPr/>
      <dgm:t>
        <a:bodyPr/>
        <a:lstStyle/>
        <a:p>
          <a:endParaRPr lang="en-US"/>
        </a:p>
      </dgm:t>
    </dgm:pt>
    <dgm:pt modelId="{B9131117-7F0D-49DB-9F36-4AE8F933964D}" type="sibTrans" cxnId="{9152D5B3-4FF9-4CF2-9AE7-2FF3BB89A353}">
      <dgm:prSet/>
      <dgm:spPr/>
      <dgm:t>
        <a:bodyPr/>
        <a:lstStyle/>
        <a:p>
          <a:endParaRPr lang="en-US"/>
        </a:p>
      </dgm:t>
    </dgm:pt>
    <dgm:pt modelId="{10A5A937-84DD-4475-8250-3DC92CC3CCE9}" type="pres">
      <dgm:prSet presAssocID="{98D4C821-4EBD-4EA0-9AF0-D7D140FBADFC}" presName="linear" presStyleCnt="0">
        <dgm:presLayoutVars>
          <dgm:animLvl val="lvl"/>
          <dgm:resizeHandles val="exact"/>
        </dgm:presLayoutVars>
      </dgm:prSet>
      <dgm:spPr/>
    </dgm:pt>
    <dgm:pt modelId="{51420642-2278-4D94-9F28-9B082FB7DA2F}" type="pres">
      <dgm:prSet presAssocID="{D394DD95-5E62-488C-911D-86BCF30FBB15}" presName="parentText" presStyleLbl="node1" presStyleIdx="0" presStyleCnt="2">
        <dgm:presLayoutVars>
          <dgm:chMax val="0"/>
          <dgm:bulletEnabled val="1"/>
        </dgm:presLayoutVars>
      </dgm:prSet>
      <dgm:spPr/>
    </dgm:pt>
    <dgm:pt modelId="{D097E1E5-03BA-48BF-AD7F-3C1A92642C34}" type="pres">
      <dgm:prSet presAssocID="{EE931179-9162-4D9E-8A39-390C6CAECF6C}" presName="spacer" presStyleCnt="0"/>
      <dgm:spPr/>
    </dgm:pt>
    <dgm:pt modelId="{D3D3B3C6-1A03-491D-B8BE-672F90D01811}" type="pres">
      <dgm:prSet presAssocID="{858CAEC2-8E99-4623-AD5E-6E07E2A353B5}" presName="parentText" presStyleLbl="node1" presStyleIdx="1" presStyleCnt="2">
        <dgm:presLayoutVars>
          <dgm:chMax val="0"/>
          <dgm:bulletEnabled val="1"/>
        </dgm:presLayoutVars>
      </dgm:prSet>
      <dgm:spPr/>
    </dgm:pt>
  </dgm:ptLst>
  <dgm:cxnLst>
    <dgm:cxn modelId="{6D706765-5C94-4529-B51A-01DA54A58FE7}" srcId="{98D4C821-4EBD-4EA0-9AF0-D7D140FBADFC}" destId="{D394DD95-5E62-488C-911D-86BCF30FBB15}" srcOrd="0" destOrd="0" parTransId="{576F40D4-6F38-48B7-A9B3-4B04611AAB55}" sibTransId="{EE931179-9162-4D9E-8A39-390C6CAECF6C}"/>
    <dgm:cxn modelId="{9152D5B3-4FF9-4CF2-9AE7-2FF3BB89A353}" srcId="{98D4C821-4EBD-4EA0-9AF0-D7D140FBADFC}" destId="{858CAEC2-8E99-4623-AD5E-6E07E2A353B5}" srcOrd="1" destOrd="0" parTransId="{CC05DF8C-39DA-47EB-B796-ABCA523715B2}" sibTransId="{B9131117-7F0D-49DB-9F36-4AE8F933964D}"/>
    <dgm:cxn modelId="{3B413AE0-F109-48F5-B3E6-7FA707D3E839}" type="presOf" srcId="{858CAEC2-8E99-4623-AD5E-6E07E2A353B5}" destId="{D3D3B3C6-1A03-491D-B8BE-672F90D01811}" srcOrd="0" destOrd="0" presId="urn:microsoft.com/office/officeart/2005/8/layout/vList2"/>
    <dgm:cxn modelId="{DFF145E1-30B9-4FCC-8D66-D1B531D75C56}" type="presOf" srcId="{98D4C821-4EBD-4EA0-9AF0-D7D140FBADFC}" destId="{10A5A937-84DD-4475-8250-3DC92CC3CCE9}" srcOrd="0" destOrd="0" presId="urn:microsoft.com/office/officeart/2005/8/layout/vList2"/>
    <dgm:cxn modelId="{A38D2BEB-898D-468D-B56E-4B4A718E68BF}" type="presOf" srcId="{D394DD95-5E62-488C-911D-86BCF30FBB15}" destId="{51420642-2278-4D94-9F28-9B082FB7DA2F}" srcOrd="0" destOrd="0" presId="urn:microsoft.com/office/officeart/2005/8/layout/vList2"/>
    <dgm:cxn modelId="{BC605D54-0341-4E5B-B5CD-6BDDEB67B3B9}" type="presParOf" srcId="{10A5A937-84DD-4475-8250-3DC92CC3CCE9}" destId="{51420642-2278-4D94-9F28-9B082FB7DA2F}" srcOrd="0" destOrd="0" presId="urn:microsoft.com/office/officeart/2005/8/layout/vList2"/>
    <dgm:cxn modelId="{564443D0-A898-4F4E-A9C0-E062A946E27E}" type="presParOf" srcId="{10A5A937-84DD-4475-8250-3DC92CC3CCE9}" destId="{D097E1E5-03BA-48BF-AD7F-3C1A92642C34}" srcOrd="1" destOrd="0" presId="urn:microsoft.com/office/officeart/2005/8/layout/vList2"/>
    <dgm:cxn modelId="{50D0D13F-6170-4F4A-B812-03F02BCF1E82}" type="presParOf" srcId="{10A5A937-84DD-4475-8250-3DC92CC3CCE9}" destId="{D3D3B3C6-1A03-491D-B8BE-672F90D0181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BCE2A8E-BAEB-47FE-B6DC-9220748BBACD}"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2BBEA08-7BE4-4B9C-A0A8-D6CC72523D37}">
      <dgm:prSet/>
      <dgm:spPr/>
      <dgm:t>
        <a:bodyPr/>
        <a:lstStyle/>
        <a:p>
          <a:r>
            <a:rPr lang="hr-HR"/>
            <a:t>Rad u grupama</a:t>
          </a:r>
          <a:endParaRPr lang="en-US"/>
        </a:p>
      </dgm:t>
    </dgm:pt>
    <dgm:pt modelId="{5A857488-4EC5-43F1-AD78-42AFB101DA88}" type="parTrans" cxnId="{6AD7EB0A-55AB-46EB-9839-F6D9AEF8C903}">
      <dgm:prSet/>
      <dgm:spPr/>
      <dgm:t>
        <a:bodyPr/>
        <a:lstStyle/>
        <a:p>
          <a:endParaRPr lang="en-US"/>
        </a:p>
      </dgm:t>
    </dgm:pt>
    <dgm:pt modelId="{6BEB7E66-434A-4B11-886A-69196E334A44}" type="sibTrans" cxnId="{6AD7EB0A-55AB-46EB-9839-F6D9AEF8C903}">
      <dgm:prSet/>
      <dgm:spPr/>
      <dgm:t>
        <a:bodyPr/>
        <a:lstStyle/>
        <a:p>
          <a:endParaRPr lang="en-US"/>
        </a:p>
      </dgm:t>
    </dgm:pt>
    <dgm:pt modelId="{836DFB1E-DAA1-4D70-838B-D61F9A5B63B5}">
      <dgm:prSet/>
      <dgm:spPr/>
      <dgm:t>
        <a:bodyPr/>
        <a:lstStyle/>
        <a:p>
          <a:r>
            <a:rPr lang="hr-HR" dirty="0">
              <a:latin typeface="+mn-lt"/>
            </a:rPr>
            <a:t>Predstaviti tri biljke – latinski i hrvatski naziv</a:t>
          </a:r>
          <a:endParaRPr lang="en-US" dirty="0">
            <a:latin typeface="+mn-lt"/>
          </a:endParaRPr>
        </a:p>
      </dgm:t>
    </dgm:pt>
    <dgm:pt modelId="{8275BC3B-F864-41CD-A4B3-1C5B7D14E89F}" type="parTrans" cxnId="{F55592FC-8E6F-4B90-802B-F9AF03C8B47E}">
      <dgm:prSet/>
      <dgm:spPr/>
      <dgm:t>
        <a:bodyPr/>
        <a:lstStyle/>
        <a:p>
          <a:endParaRPr lang="en-US"/>
        </a:p>
      </dgm:t>
    </dgm:pt>
    <dgm:pt modelId="{BA3C58DB-57CB-4364-9554-69089C3AADEC}" type="sibTrans" cxnId="{F55592FC-8E6F-4B90-802B-F9AF03C8B47E}">
      <dgm:prSet/>
      <dgm:spPr/>
      <dgm:t>
        <a:bodyPr/>
        <a:lstStyle/>
        <a:p>
          <a:endParaRPr lang="en-US"/>
        </a:p>
      </dgm:t>
    </dgm:pt>
    <dgm:pt modelId="{98955760-293B-4962-91CE-4E2BAE16ABF3}">
      <dgm:prSet/>
      <dgm:spPr/>
      <dgm:t>
        <a:bodyPr/>
        <a:lstStyle/>
        <a:p>
          <a:r>
            <a:rPr lang="hr-HR" dirty="0">
              <a:latin typeface="+mn-lt"/>
            </a:rPr>
            <a:t>Učenike podijeliti u tri ili više skupina da pronađu i unesu podatke koji se traže u tablici.  </a:t>
          </a:r>
          <a:endParaRPr lang="en-US" dirty="0">
            <a:latin typeface="+mn-lt"/>
          </a:endParaRPr>
        </a:p>
      </dgm:t>
    </dgm:pt>
    <dgm:pt modelId="{50858E28-78FB-416A-9944-47879E4AD545}" type="parTrans" cxnId="{66FA82C3-62F4-448F-9B7B-640517F888E5}">
      <dgm:prSet/>
      <dgm:spPr/>
      <dgm:t>
        <a:bodyPr/>
        <a:lstStyle/>
        <a:p>
          <a:endParaRPr lang="en-US"/>
        </a:p>
      </dgm:t>
    </dgm:pt>
    <dgm:pt modelId="{0E2D4795-8D06-4E78-9888-AC99BF0AEB7B}" type="sibTrans" cxnId="{66FA82C3-62F4-448F-9B7B-640517F888E5}">
      <dgm:prSet/>
      <dgm:spPr/>
      <dgm:t>
        <a:bodyPr/>
        <a:lstStyle/>
        <a:p>
          <a:endParaRPr lang="en-US"/>
        </a:p>
      </dgm:t>
    </dgm:pt>
    <dgm:pt modelId="{FB901FFD-260F-4490-825E-94E3FC5C163C}">
      <dgm:prSet/>
      <dgm:spPr/>
      <dgm:t>
        <a:bodyPr/>
        <a:lstStyle/>
        <a:p>
          <a:r>
            <a:rPr lang="hr-HR" dirty="0">
              <a:latin typeface="+mn-lt"/>
            </a:rPr>
            <a:t>Naučiti istraženo</a:t>
          </a:r>
          <a:endParaRPr lang="en-US" dirty="0">
            <a:latin typeface="+mn-lt"/>
          </a:endParaRPr>
        </a:p>
      </dgm:t>
    </dgm:pt>
    <dgm:pt modelId="{02643C95-5AE5-426D-BC9A-1D84FF75AE13}" type="parTrans" cxnId="{83BD4158-7C38-4174-AC79-ECB88289EB35}">
      <dgm:prSet/>
      <dgm:spPr/>
      <dgm:t>
        <a:bodyPr/>
        <a:lstStyle/>
        <a:p>
          <a:endParaRPr lang="en-US"/>
        </a:p>
      </dgm:t>
    </dgm:pt>
    <dgm:pt modelId="{D6A5473C-34B1-4286-A9D3-6882C8BCFA90}" type="sibTrans" cxnId="{83BD4158-7C38-4174-AC79-ECB88289EB35}">
      <dgm:prSet/>
      <dgm:spPr/>
      <dgm:t>
        <a:bodyPr/>
        <a:lstStyle/>
        <a:p>
          <a:endParaRPr lang="en-US"/>
        </a:p>
      </dgm:t>
    </dgm:pt>
    <dgm:pt modelId="{BA5AF63B-1380-4848-BD5A-0F19D82FCFAB}">
      <dgm:prSet/>
      <dgm:spPr/>
      <dgm:t>
        <a:bodyPr/>
        <a:lstStyle/>
        <a:p>
          <a:r>
            <a:rPr lang="hr-HR" dirty="0">
              <a:latin typeface="+mn-lt"/>
            </a:rPr>
            <a:t>Nastavnik odabire iz svake grupe učenika koji će prezentirati rad</a:t>
          </a:r>
          <a:endParaRPr lang="en-US" dirty="0">
            <a:latin typeface="+mn-lt"/>
          </a:endParaRPr>
        </a:p>
      </dgm:t>
    </dgm:pt>
    <dgm:pt modelId="{B580E53F-60AE-4B64-94E8-142C218E7933}" type="parTrans" cxnId="{5B607395-E9DD-482D-84FA-3F0664F16B9A}">
      <dgm:prSet/>
      <dgm:spPr/>
      <dgm:t>
        <a:bodyPr/>
        <a:lstStyle/>
        <a:p>
          <a:endParaRPr lang="en-US"/>
        </a:p>
      </dgm:t>
    </dgm:pt>
    <dgm:pt modelId="{313C15EF-6C57-4B08-9C46-A5F3767BC6A7}" type="sibTrans" cxnId="{5B607395-E9DD-482D-84FA-3F0664F16B9A}">
      <dgm:prSet/>
      <dgm:spPr/>
      <dgm:t>
        <a:bodyPr/>
        <a:lstStyle/>
        <a:p>
          <a:endParaRPr lang="en-US"/>
        </a:p>
      </dgm:t>
    </dgm:pt>
    <dgm:pt modelId="{633A892E-EFD7-4B6F-8732-7C86B5D0D28B}" type="pres">
      <dgm:prSet presAssocID="{1BCE2A8E-BAEB-47FE-B6DC-9220748BBACD}" presName="linear" presStyleCnt="0">
        <dgm:presLayoutVars>
          <dgm:animLvl val="lvl"/>
          <dgm:resizeHandles val="exact"/>
        </dgm:presLayoutVars>
      </dgm:prSet>
      <dgm:spPr/>
    </dgm:pt>
    <dgm:pt modelId="{0A1B6361-1449-4B10-9825-304AFCA3B978}" type="pres">
      <dgm:prSet presAssocID="{D2BBEA08-7BE4-4B9C-A0A8-D6CC72523D37}" presName="parentText" presStyleLbl="node1" presStyleIdx="0" presStyleCnt="1">
        <dgm:presLayoutVars>
          <dgm:chMax val="0"/>
          <dgm:bulletEnabled val="1"/>
        </dgm:presLayoutVars>
      </dgm:prSet>
      <dgm:spPr/>
    </dgm:pt>
    <dgm:pt modelId="{6A1903A9-3CA2-4069-9583-1A877B53A0CF}" type="pres">
      <dgm:prSet presAssocID="{D2BBEA08-7BE4-4B9C-A0A8-D6CC72523D37}" presName="childText" presStyleLbl="revTx" presStyleIdx="0" presStyleCnt="1">
        <dgm:presLayoutVars>
          <dgm:bulletEnabled val="1"/>
        </dgm:presLayoutVars>
      </dgm:prSet>
      <dgm:spPr/>
    </dgm:pt>
  </dgm:ptLst>
  <dgm:cxnLst>
    <dgm:cxn modelId="{6AD7EB0A-55AB-46EB-9839-F6D9AEF8C903}" srcId="{1BCE2A8E-BAEB-47FE-B6DC-9220748BBACD}" destId="{D2BBEA08-7BE4-4B9C-A0A8-D6CC72523D37}" srcOrd="0" destOrd="0" parTransId="{5A857488-4EC5-43F1-AD78-42AFB101DA88}" sibTransId="{6BEB7E66-434A-4B11-886A-69196E334A44}"/>
    <dgm:cxn modelId="{BDFF450E-1389-4189-AF57-DD5F9DAEBCFF}" type="presOf" srcId="{BA5AF63B-1380-4848-BD5A-0F19D82FCFAB}" destId="{6A1903A9-3CA2-4069-9583-1A877B53A0CF}" srcOrd="0" destOrd="3" presId="urn:microsoft.com/office/officeart/2005/8/layout/vList2"/>
    <dgm:cxn modelId="{743FCE42-7F50-4588-B968-F65026A6D9AA}" type="presOf" srcId="{FB901FFD-260F-4490-825E-94E3FC5C163C}" destId="{6A1903A9-3CA2-4069-9583-1A877B53A0CF}" srcOrd="0" destOrd="2" presId="urn:microsoft.com/office/officeart/2005/8/layout/vList2"/>
    <dgm:cxn modelId="{83BD4158-7C38-4174-AC79-ECB88289EB35}" srcId="{D2BBEA08-7BE4-4B9C-A0A8-D6CC72523D37}" destId="{FB901FFD-260F-4490-825E-94E3FC5C163C}" srcOrd="2" destOrd="0" parTransId="{02643C95-5AE5-426D-BC9A-1D84FF75AE13}" sibTransId="{D6A5473C-34B1-4286-A9D3-6882C8BCFA90}"/>
    <dgm:cxn modelId="{D2396283-C6F3-4912-B744-789F6065FC67}" type="presOf" srcId="{836DFB1E-DAA1-4D70-838B-D61F9A5B63B5}" destId="{6A1903A9-3CA2-4069-9583-1A877B53A0CF}" srcOrd="0" destOrd="0" presId="urn:microsoft.com/office/officeart/2005/8/layout/vList2"/>
    <dgm:cxn modelId="{5B607395-E9DD-482D-84FA-3F0664F16B9A}" srcId="{D2BBEA08-7BE4-4B9C-A0A8-D6CC72523D37}" destId="{BA5AF63B-1380-4848-BD5A-0F19D82FCFAB}" srcOrd="3" destOrd="0" parTransId="{B580E53F-60AE-4B64-94E8-142C218E7933}" sibTransId="{313C15EF-6C57-4B08-9C46-A5F3767BC6A7}"/>
    <dgm:cxn modelId="{66FA82C3-62F4-448F-9B7B-640517F888E5}" srcId="{D2BBEA08-7BE4-4B9C-A0A8-D6CC72523D37}" destId="{98955760-293B-4962-91CE-4E2BAE16ABF3}" srcOrd="1" destOrd="0" parTransId="{50858E28-78FB-416A-9944-47879E4AD545}" sibTransId="{0E2D4795-8D06-4E78-9888-AC99BF0AEB7B}"/>
    <dgm:cxn modelId="{8FA49EC5-DC8A-4128-9832-597A98891CD9}" type="presOf" srcId="{D2BBEA08-7BE4-4B9C-A0A8-D6CC72523D37}" destId="{0A1B6361-1449-4B10-9825-304AFCA3B978}" srcOrd="0" destOrd="0" presId="urn:microsoft.com/office/officeart/2005/8/layout/vList2"/>
    <dgm:cxn modelId="{63EE75DD-2E5F-4E3A-A97A-9EDAA1452D26}" type="presOf" srcId="{98955760-293B-4962-91CE-4E2BAE16ABF3}" destId="{6A1903A9-3CA2-4069-9583-1A877B53A0CF}" srcOrd="0" destOrd="1" presId="urn:microsoft.com/office/officeart/2005/8/layout/vList2"/>
    <dgm:cxn modelId="{E968AAFA-6348-4829-9C03-4B86947EB2BE}" type="presOf" srcId="{1BCE2A8E-BAEB-47FE-B6DC-9220748BBACD}" destId="{633A892E-EFD7-4B6F-8732-7C86B5D0D28B}" srcOrd="0" destOrd="0" presId="urn:microsoft.com/office/officeart/2005/8/layout/vList2"/>
    <dgm:cxn modelId="{F55592FC-8E6F-4B90-802B-F9AF03C8B47E}" srcId="{D2BBEA08-7BE4-4B9C-A0A8-D6CC72523D37}" destId="{836DFB1E-DAA1-4D70-838B-D61F9A5B63B5}" srcOrd="0" destOrd="0" parTransId="{8275BC3B-F864-41CD-A4B3-1C5B7D14E89F}" sibTransId="{BA3C58DB-57CB-4364-9554-69089C3AADEC}"/>
    <dgm:cxn modelId="{180F6890-660D-4906-8E75-F007BD7B565B}" type="presParOf" srcId="{633A892E-EFD7-4B6F-8732-7C86B5D0D28B}" destId="{0A1B6361-1449-4B10-9825-304AFCA3B978}" srcOrd="0" destOrd="0" presId="urn:microsoft.com/office/officeart/2005/8/layout/vList2"/>
    <dgm:cxn modelId="{9EBE52A5-4670-47FE-9867-73BF4D665F8B}" type="presParOf" srcId="{633A892E-EFD7-4B6F-8732-7C86B5D0D28B}" destId="{6A1903A9-3CA2-4069-9583-1A877B53A0CF}"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017CBB-7B39-4B52-B212-8D78F0158571}">
      <dsp:nvSpPr>
        <dsp:cNvPr id="0" name=""/>
        <dsp:cNvSpPr/>
      </dsp:nvSpPr>
      <dsp:spPr>
        <a:xfrm>
          <a:off x="0" y="390448"/>
          <a:ext cx="7559504" cy="17503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hr-HR" sz="4400" kern="1200"/>
            <a:t>Važni datumi za znanost, umjetnost</a:t>
          </a:r>
          <a:endParaRPr lang="en-US" sz="4400" kern="1200"/>
        </a:p>
      </dsp:txBody>
      <dsp:txXfrm>
        <a:off x="85444" y="475892"/>
        <a:ext cx="7388616" cy="1579432"/>
      </dsp:txXfrm>
    </dsp:sp>
    <dsp:sp modelId="{57107F03-73CA-4E20-BBF1-BA021AB56D7D}">
      <dsp:nvSpPr>
        <dsp:cNvPr id="0" name=""/>
        <dsp:cNvSpPr/>
      </dsp:nvSpPr>
      <dsp:spPr>
        <a:xfrm>
          <a:off x="0" y="2267488"/>
          <a:ext cx="7559504" cy="175032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hr-HR" sz="4400" kern="1200"/>
            <a:t>Važni datumi za povijest čovječanstva, naše domovine…</a:t>
          </a:r>
          <a:endParaRPr lang="en-US" sz="4400" kern="1200"/>
        </a:p>
      </dsp:txBody>
      <dsp:txXfrm>
        <a:off x="85444" y="2352932"/>
        <a:ext cx="7388616" cy="1579432"/>
      </dsp:txXfrm>
    </dsp:sp>
    <dsp:sp modelId="{7C262CF5-2800-47E5-B56E-663B9CC7515E}">
      <dsp:nvSpPr>
        <dsp:cNvPr id="0" name=""/>
        <dsp:cNvSpPr/>
      </dsp:nvSpPr>
      <dsp:spPr>
        <a:xfrm>
          <a:off x="0" y="4144528"/>
          <a:ext cx="7559504" cy="17503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hr-HR" sz="4400" kern="1200"/>
            <a:t>Aktualne teme (SRZ – Nastavnički priručnik)</a:t>
          </a:r>
          <a:endParaRPr lang="en-US" sz="4400" kern="1200"/>
        </a:p>
      </dsp:txBody>
      <dsp:txXfrm>
        <a:off x="85444" y="4229972"/>
        <a:ext cx="7388616" cy="15794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662DDD-ACDF-4C6D-8E5A-8DB57FCDD76B}">
      <dsp:nvSpPr>
        <dsp:cNvPr id="0" name=""/>
        <dsp:cNvSpPr/>
      </dsp:nvSpPr>
      <dsp:spPr>
        <a:xfrm>
          <a:off x="0" y="36883"/>
          <a:ext cx="7559504" cy="62361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hr-HR" sz="2600" b="1" kern="1200"/>
            <a:t>23. 09. Dan europske baštine</a:t>
          </a:r>
          <a:endParaRPr lang="en-US" sz="2600" kern="1200"/>
        </a:p>
      </dsp:txBody>
      <dsp:txXfrm>
        <a:off x="30442" y="67325"/>
        <a:ext cx="7498620" cy="562726"/>
      </dsp:txXfrm>
    </dsp:sp>
    <dsp:sp modelId="{A711F8FB-3B85-475E-B19E-10E4EE40FAF1}">
      <dsp:nvSpPr>
        <dsp:cNvPr id="0" name=""/>
        <dsp:cNvSpPr/>
      </dsp:nvSpPr>
      <dsp:spPr>
        <a:xfrm>
          <a:off x="0" y="735373"/>
          <a:ext cx="7559504" cy="623610"/>
        </a:xfrm>
        <a:prstGeom prst="roundRect">
          <a:avLst/>
        </a:prstGeom>
        <a:solidFill>
          <a:schemeClr val="accent2">
            <a:hueOff val="-181920"/>
            <a:satOff val="-10491"/>
            <a:lumOff val="1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hr-HR" sz="2600" b="1" kern="1200"/>
            <a:t>26.09. Europski dan jezika</a:t>
          </a:r>
          <a:endParaRPr lang="en-US" sz="2600" kern="1200"/>
        </a:p>
      </dsp:txBody>
      <dsp:txXfrm>
        <a:off x="30442" y="765815"/>
        <a:ext cx="7498620" cy="562726"/>
      </dsp:txXfrm>
    </dsp:sp>
    <dsp:sp modelId="{2CBE5C02-D717-4085-A873-8D8B6202AB9B}">
      <dsp:nvSpPr>
        <dsp:cNvPr id="0" name=""/>
        <dsp:cNvSpPr/>
      </dsp:nvSpPr>
      <dsp:spPr>
        <a:xfrm>
          <a:off x="0" y="1433863"/>
          <a:ext cx="7559504" cy="623610"/>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hr-HR" sz="2600" b="1" kern="1200"/>
            <a:t>26.09. Svjetski dan ljekarnika</a:t>
          </a:r>
          <a:endParaRPr lang="en-US" sz="2600" kern="1200"/>
        </a:p>
      </dsp:txBody>
      <dsp:txXfrm>
        <a:off x="30442" y="1464305"/>
        <a:ext cx="7498620" cy="562726"/>
      </dsp:txXfrm>
    </dsp:sp>
    <dsp:sp modelId="{B8DEC079-6DFF-4555-A9FF-0EDCC21C152C}">
      <dsp:nvSpPr>
        <dsp:cNvPr id="0" name=""/>
        <dsp:cNvSpPr/>
      </dsp:nvSpPr>
      <dsp:spPr>
        <a:xfrm>
          <a:off x="0" y="2132353"/>
          <a:ext cx="7559504" cy="623610"/>
        </a:xfrm>
        <a:prstGeom prst="roundRect">
          <a:avLst/>
        </a:prstGeom>
        <a:solidFill>
          <a:schemeClr val="accent2">
            <a:hueOff val="-545761"/>
            <a:satOff val="-31473"/>
            <a:lumOff val="3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hr-HR" sz="2600" kern="1200"/>
            <a:t>30.09. Sv. Jeronim</a:t>
          </a:r>
          <a:endParaRPr lang="en-US" sz="2600" kern="1200"/>
        </a:p>
      </dsp:txBody>
      <dsp:txXfrm>
        <a:off x="30442" y="2162795"/>
        <a:ext cx="7498620" cy="562726"/>
      </dsp:txXfrm>
    </dsp:sp>
    <dsp:sp modelId="{2B3F4802-ABCC-4BF8-A6A8-F64166D01E87}">
      <dsp:nvSpPr>
        <dsp:cNvPr id="0" name=""/>
        <dsp:cNvSpPr/>
      </dsp:nvSpPr>
      <dsp:spPr>
        <a:xfrm>
          <a:off x="0" y="2830843"/>
          <a:ext cx="7559504" cy="62361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hr-HR" sz="2600" kern="1200"/>
            <a:t>5.10. Svjetski dan nastavnika</a:t>
          </a:r>
          <a:endParaRPr lang="en-US" sz="2600" kern="1200"/>
        </a:p>
      </dsp:txBody>
      <dsp:txXfrm>
        <a:off x="30442" y="2861285"/>
        <a:ext cx="7498620" cy="562726"/>
      </dsp:txXfrm>
    </dsp:sp>
    <dsp:sp modelId="{91C98460-983E-4842-94F9-C8807AC4516F}">
      <dsp:nvSpPr>
        <dsp:cNvPr id="0" name=""/>
        <dsp:cNvSpPr/>
      </dsp:nvSpPr>
      <dsp:spPr>
        <a:xfrm>
          <a:off x="0" y="3529333"/>
          <a:ext cx="7559504" cy="623610"/>
        </a:xfrm>
        <a:prstGeom prst="roundRect">
          <a:avLst/>
        </a:prstGeom>
        <a:solidFill>
          <a:schemeClr val="accent2">
            <a:hueOff val="-909602"/>
            <a:satOff val="-52455"/>
            <a:lumOff val="5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hr-HR" sz="2600" kern="1200"/>
            <a:t>21.10. Međunarodni dan arheologije </a:t>
          </a:r>
          <a:endParaRPr lang="en-US" sz="2600" kern="1200"/>
        </a:p>
      </dsp:txBody>
      <dsp:txXfrm>
        <a:off x="30442" y="3559775"/>
        <a:ext cx="7498620" cy="562726"/>
      </dsp:txXfrm>
    </dsp:sp>
    <dsp:sp modelId="{4FAC56F7-F882-4707-AA33-1A2D2123940C}">
      <dsp:nvSpPr>
        <dsp:cNvPr id="0" name=""/>
        <dsp:cNvSpPr/>
      </dsp:nvSpPr>
      <dsp:spPr>
        <a:xfrm>
          <a:off x="0" y="4227823"/>
          <a:ext cx="7559504" cy="623610"/>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hr-HR" sz="2600" kern="1200"/>
            <a:t>21.11. Svjetski dan pozdrava</a:t>
          </a:r>
          <a:endParaRPr lang="en-US" sz="2600" kern="1200"/>
        </a:p>
      </dsp:txBody>
      <dsp:txXfrm>
        <a:off x="30442" y="4258265"/>
        <a:ext cx="7498620" cy="562726"/>
      </dsp:txXfrm>
    </dsp:sp>
    <dsp:sp modelId="{E2D8EDEB-3BEE-49D9-9486-6BE697D22C5F}">
      <dsp:nvSpPr>
        <dsp:cNvPr id="0" name=""/>
        <dsp:cNvSpPr/>
      </dsp:nvSpPr>
      <dsp:spPr>
        <a:xfrm>
          <a:off x="0" y="4926313"/>
          <a:ext cx="7559504" cy="623610"/>
        </a:xfrm>
        <a:prstGeom prst="roundRect">
          <a:avLst/>
        </a:prstGeom>
        <a:solidFill>
          <a:schemeClr val="accent2">
            <a:hueOff val="-1273443"/>
            <a:satOff val="-73437"/>
            <a:lumOff val="7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hr-HR" sz="2600" kern="1200" dirty="0"/>
            <a:t>2023.  I. </a:t>
          </a:r>
          <a:r>
            <a:rPr lang="hr-HR" sz="2600" kern="1200" dirty="0" err="1"/>
            <a:t>Crijević</a:t>
          </a:r>
          <a:r>
            <a:rPr lang="hr-HR" sz="2600" kern="1200" dirty="0"/>
            <a:t> (560. obljetnica rođenja)</a:t>
          </a:r>
          <a:endParaRPr lang="en-US" sz="2600" kern="1200" dirty="0"/>
        </a:p>
      </dsp:txBody>
      <dsp:txXfrm>
        <a:off x="30442" y="4956755"/>
        <a:ext cx="7498620" cy="562726"/>
      </dsp:txXfrm>
    </dsp:sp>
    <dsp:sp modelId="{15DCEED8-72EA-41B3-A342-9F63EBB3D994}">
      <dsp:nvSpPr>
        <dsp:cNvPr id="0" name=""/>
        <dsp:cNvSpPr/>
      </dsp:nvSpPr>
      <dsp:spPr>
        <a:xfrm>
          <a:off x="0" y="5624803"/>
          <a:ext cx="7559504" cy="62361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hr-HR" sz="2600" b="1" kern="1200"/>
            <a:t>3.01. 2024. Ciceron  (2130.obljetnica rođenja)</a:t>
          </a:r>
          <a:endParaRPr lang="en-US" sz="2600" kern="1200"/>
        </a:p>
      </dsp:txBody>
      <dsp:txXfrm>
        <a:off x="30442" y="5655245"/>
        <a:ext cx="7498620" cy="5627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438BDB-3A16-4D0C-AAD6-B39D728D7F89}">
      <dsp:nvSpPr>
        <dsp:cNvPr id="0" name=""/>
        <dsp:cNvSpPr/>
      </dsp:nvSpPr>
      <dsp:spPr>
        <a:xfrm>
          <a:off x="0" y="617833"/>
          <a:ext cx="7559504" cy="45571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hr-HR" sz="1900" kern="1200" dirty="0"/>
            <a:t>10.01. Svjetski dan smjeha (</a:t>
          </a:r>
          <a:r>
            <a:rPr lang="hr-HR" sz="1900" kern="1200" dirty="0" err="1"/>
            <a:t>ridendo</a:t>
          </a:r>
          <a:r>
            <a:rPr lang="hr-HR" sz="1900" kern="1200" dirty="0"/>
            <a:t> </a:t>
          </a:r>
          <a:r>
            <a:rPr lang="hr-HR" sz="1900" kern="1200" dirty="0" err="1"/>
            <a:t>dicere</a:t>
          </a:r>
          <a:r>
            <a:rPr lang="hr-HR" sz="1900" kern="1200" dirty="0"/>
            <a:t> </a:t>
          </a:r>
          <a:r>
            <a:rPr lang="hr-HR" sz="1900" kern="1200" dirty="0" err="1"/>
            <a:t>verum</a:t>
          </a:r>
          <a:r>
            <a:rPr lang="hr-HR" sz="1900" kern="1200" dirty="0"/>
            <a:t>)</a:t>
          </a:r>
          <a:endParaRPr lang="en-US" sz="1900" kern="1200" dirty="0"/>
        </a:p>
      </dsp:txBody>
      <dsp:txXfrm>
        <a:off x="22246" y="640079"/>
        <a:ext cx="7515012" cy="411223"/>
      </dsp:txXfrm>
    </dsp:sp>
    <dsp:sp modelId="{BAF556C5-CA15-4255-916D-E8B664B2F458}">
      <dsp:nvSpPr>
        <dsp:cNvPr id="0" name=""/>
        <dsp:cNvSpPr/>
      </dsp:nvSpPr>
      <dsp:spPr>
        <a:xfrm>
          <a:off x="0" y="1128268"/>
          <a:ext cx="7559504" cy="455715"/>
        </a:xfrm>
        <a:prstGeom prst="roundRect">
          <a:avLst/>
        </a:prstGeom>
        <a:solidFill>
          <a:schemeClr val="accent2">
            <a:hueOff val="-161707"/>
            <a:satOff val="-9325"/>
            <a:lumOff val="9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hr-HR" sz="1900" kern="1200"/>
            <a:t>21.03. Svjetski dan pjesništva</a:t>
          </a:r>
          <a:endParaRPr lang="en-US" sz="1900" kern="1200"/>
        </a:p>
      </dsp:txBody>
      <dsp:txXfrm>
        <a:off x="22246" y="1150514"/>
        <a:ext cx="7515012" cy="411223"/>
      </dsp:txXfrm>
    </dsp:sp>
    <dsp:sp modelId="{C6365107-6F56-4D6A-BDFB-721E6D6EAC4B}">
      <dsp:nvSpPr>
        <dsp:cNvPr id="0" name=""/>
        <dsp:cNvSpPr/>
      </dsp:nvSpPr>
      <dsp:spPr>
        <a:xfrm>
          <a:off x="0" y="1638703"/>
          <a:ext cx="7559504" cy="455715"/>
        </a:xfrm>
        <a:prstGeom prst="roundRect">
          <a:avLst/>
        </a:prstGeom>
        <a:solidFill>
          <a:schemeClr val="accent2">
            <a:hueOff val="-323414"/>
            <a:satOff val="-18651"/>
            <a:lumOff val="19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hr-HR" sz="1900" kern="1200"/>
            <a:t>2024. J. Šižgorić (515. obljetnica smrti)</a:t>
          </a:r>
          <a:endParaRPr lang="en-US" sz="1900" kern="1200"/>
        </a:p>
      </dsp:txBody>
      <dsp:txXfrm>
        <a:off x="22246" y="1660949"/>
        <a:ext cx="7515012" cy="411223"/>
      </dsp:txXfrm>
    </dsp:sp>
    <dsp:sp modelId="{CDD1AE08-7F95-4D4C-ACEE-D315FA5C7779}">
      <dsp:nvSpPr>
        <dsp:cNvPr id="0" name=""/>
        <dsp:cNvSpPr/>
      </dsp:nvSpPr>
      <dsp:spPr>
        <a:xfrm>
          <a:off x="0" y="2149138"/>
          <a:ext cx="7559504" cy="455715"/>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hr-HR" sz="1900" kern="1200" dirty="0"/>
            <a:t>27.03 Svjetski dan kazališta  (prigodna predstava)</a:t>
          </a:r>
          <a:endParaRPr lang="en-US" sz="1900" kern="1200" dirty="0"/>
        </a:p>
      </dsp:txBody>
      <dsp:txXfrm>
        <a:off x="22246" y="2171384"/>
        <a:ext cx="7515012" cy="411223"/>
      </dsp:txXfrm>
    </dsp:sp>
    <dsp:sp modelId="{5D336D89-E23E-40D5-AAB9-C200C2433E70}">
      <dsp:nvSpPr>
        <dsp:cNvPr id="0" name=""/>
        <dsp:cNvSpPr/>
      </dsp:nvSpPr>
      <dsp:spPr>
        <a:xfrm>
          <a:off x="0" y="2659573"/>
          <a:ext cx="7559504" cy="455715"/>
        </a:xfrm>
        <a:prstGeom prst="roundRect">
          <a:avLst/>
        </a:prstGeom>
        <a:solidFill>
          <a:schemeClr val="accent2">
            <a:hueOff val="-646828"/>
            <a:satOff val="-37301"/>
            <a:lumOff val="38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hr-HR" sz="1900" kern="1200"/>
            <a:t>03.04. Svjetski dan dobrih djela (Rimski carevi- Antonini)</a:t>
          </a:r>
          <a:endParaRPr lang="en-US" sz="1900" kern="1200"/>
        </a:p>
      </dsp:txBody>
      <dsp:txXfrm>
        <a:off x="22246" y="2681819"/>
        <a:ext cx="7515012" cy="411223"/>
      </dsp:txXfrm>
    </dsp:sp>
    <dsp:sp modelId="{16B19C1B-AB31-4EA7-9837-64E771A0F04F}">
      <dsp:nvSpPr>
        <dsp:cNvPr id="0" name=""/>
        <dsp:cNvSpPr/>
      </dsp:nvSpPr>
      <dsp:spPr>
        <a:xfrm>
          <a:off x="0" y="3170008"/>
          <a:ext cx="7559504" cy="455715"/>
        </a:xfrm>
        <a:prstGeom prst="roundRect">
          <a:avLst/>
        </a:prstGeom>
        <a:solidFill>
          <a:schemeClr val="accent2">
            <a:hueOff val="-808535"/>
            <a:satOff val="-46627"/>
            <a:lumOff val="47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hr-HR" sz="1900" kern="1200"/>
            <a:t>07.04. Svjetski dan zdravlja (Mens sana in corpore sano)</a:t>
          </a:r>
          <a:endParaRPr lang="en-US" sz="1900" kern="1200"/>
        </a:p>
      </dsp:txBody>
      <dsp:txXfrm>
        <a:off x="22246" y="3192254"/>
        <a:ext cx="7515012" cy="411223"/>
      </dsp:txXfrm>
    </dsp:sp>
    <dsp:sp modelId="{BE49EB95-DDDC-49C5-A55B-26C94196F9D7}">
      <dsp:nvSpPr>
        <dsp:cNvPr id="0" name=""/>
        <dsp:cNvSpPr/>
      </dsp:nvSpPr>
      <dsp:spPr>
        <a:xfrm>
          <a:off x="0" y="3680443"/>
          <a:ext cx="7559504" cy="455715"/>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hr-HR" sz="1900" kern="1200"/>
            <a:t>18.05. Međunarodni dan muzeja (Važnost muzeja, posjet muzeju)</a:t>
          </a:r>
          <a:endParaRPr lang="en-US" sz="1900" kern="1200"/>
        </a:p>
      </dsp:txBody>
      <dsp:txXfrm>
        <a:off x="22246" y="3702689"/>
        <a:ext cx="7515012" cy="411223"/>
      </dsp:txXfrm>
    </dsp:sp>
    <dsp:sp modelId="{056F4C56-63C1-498A-8E3B-C2AB83BBB8EB}">
      <dsp:nvSpPr>
        <dsp:cNvPr id="0" name=""/>
        <dsp:cNvSpPr/>
      </dsp:nvSpPr>
      <dsp:spPr>
        <a:xfrm>
          <a:off x="0" y="4190878"/>
          <a:ext cx="7559504" cy="455715"/>
        </a:xfrm>
        <a:prstGeom prst="roundRect">
          <a:avLst/>
        </a:prstGeom>
        <a:solidFill>
          <a:schemeClr val="accent2">
            <a:hueOff val="-1131949"/>
            <a:satOff val="-65277"/>
            <a:lumOff val="67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hr-HR" sz="1900" kern="1200" dirty="0"/>
            <a:t>21.05. Međunarodni dan čaja (čaj kao lijek) </a:t>
          </a:r>
          <a:endParaRPr lang="en-US" sz="1900" kern="1200" dirty="0"/>
        </a:p>
      </dsp:txBody>
      <dsp:txXfrm>
        <a:off x="22246" y="4213124"/>
        <a:ext cx="7515012" cy="411223"/>
      </dsp:txXfrm>
    </dsp:sp>
    <dsp:sp modelId="{304ED445-CCD2-4C35-8086-33F19E59FDC7}">
      <dsp:nvSpPr>
        <dsp:cNvPr id="0" name=""/>
        <dsp:cNvSpPr/>
      </dsp:nvSpPr>
      <dsp:spPr>
        <a:xfrm>
          <a:off x="0" y="4701313"/>
          <a:ext cx="7559504" cy="455715"/>
        </a:xfrm>
        <a:prstGeom prst="roundRect">
          <a:avLst/>
        </a:prstGeom>
        <a:solidFill>
          <a:schemeClr val="accent2">
            <a:hueOff val="-1293656"/>
            <a:satOff val="-74603"/>
            <a:lumOff val="76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hr-HR" sz="1900" kern="1200"/>
            <a:t>18.06. Dan održive pripreme hrane (završetak nastavne godine uz delicije)</a:t>
          </a:r>
          <a:endParaRPr lang="en-US" sz="1900" kern="1200"/>
        </a:p>
      </dsp:txBody>
      <dsp:txXfrm>
        <a:off x="22246" y="4723559"/>
        <a:ext cx="7515012" cy="411223"/>
      </dsp:txXfrm>
    </dsp:sp>
    <dsp:sp modelId="{01BEB582-756F-47E7-9E43-90C74259E22D}">
      <dsp:nvSpPr>
        <dsp:cNvPr id="0" name=""/>
        <dsp:cNvSpPr/>
      </dsp:nvSpPr>
      <dsp:spPr>
        <a:xfrm>
          <a:off x="0" y="5211748"/>
          <a:ext cx="7559504" cy="45571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hr-HR" sz="1900" kern="1200"/>
            <a:t>21.06. Svjetski dan glazbe (završetak nastavne godine uz glazbu i delicije)</a:t>
          </a:r>
          <a:endParaRPr lang="en-US" sz="1900" kern="1200"/>
        </a:p>
      </dsp:txBody>
      <dsp:txXfrm>
        <a:off x="22246" y="5233994"/>
        <a:ext cx="7515012" cy="4112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9099A0-3627-4904-893B-FD6D7672AD2B}">
      <dsp:nvSpPr>
        <dsp:cNvPr id="0" name=""/>
        <dsp:cNvSpPr/>
      </dsp:nvSpPr>
      <dsp:spPr>
        <a:xfrm>
          <a:off x="0" y="5895"/>
          <a:ext cx="10515600" cy="139851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hr-HR" sz="2500" u="sng" kern="1200"/>
            <a:t>Epitaf kraljice Jelene (Helenae reginae epitaphium)</a:t>
          </a:r>
          <a:r>
            <a:rPr lang="hr-HR" sz="2500" kern="1200"/>
            <a:t>, 976.g. crkva sv. Marije od Otoka u Solinu – nadgrobni natpis posvećen kraljici Jeleni</a:t>
          </a:r>
          <a:endParaRPr lang="en-US" sz="2500" kern="1200"/>
        </a:p>
      </dsp:txBody>
      <dsp:txXfrm>
        <a:off x="68270" y="74165"/>
        <a:ext cx="10379060" cy="1261975"/>
      </dsp:txXfrm>
    </dsp:sp>
    <dsp:sp modelId="{DE19CEC7-635F-4069-A424-308E229835E3}">
      <dsp:nvSpPr>
        <dsp:cNvPr id="0" name=""/>
        <dsp:cNvSpPr/>
      </dsp:nvSpPr>
      <dsp:spPr>
        <a:xfrm>
          <a:off x="0" y="1476411"/>
          <a:ext cx="10515600" cy="139851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hr-HR" sz="2500" u="sng" kern="1200"/>
            <a:t>Epitaf Petra Crnog (Inscriptio Petri Zerni sarcophago insulpta)</a:t>
          </a:r>
          <a:r>
            <a:rPr lang="hr-HR" sz="2500" kern="1200"/>
            <a:t>, crkva sv. Petra u Supetru kod Malog rata – natpis u stihovima darovan Petru Crnom </a:t>
          </a:r>
          <a:endParaRPr lang="en-US" sz="2500" kern="1200"/>
        </a:p>
      </dsp:txBody>
      <dsp:txXfrm>
        <a:off x="68270" y="1544681"/>
        <a:ext cx="10379060" cy="1261975"/>
      </dsp:txXfrm>
    </dsp:sp>
    <dsp:sp modelId="{2A35A230-DD49-477A-ADE0-F629E026821F}">
      <dsp:nvSpPr>
        <dsp:cNvPr id="0" name=""/>
        <dsp:cNvSpPr/>
      </dsp:nvSpPr>
      <dsp:spPr>
        <a:xfrm>
          <a:off x="0" y="2946926"/>
          <a:ext cx="10515600" cy="139851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hr-HR" sz="2500" u="sng" kern="1200" dirty="0" err="1"/>
            <a:t>Vekenegin</a:t>
          </a:r>
          <a:r>
            <a:rPr lang="hr-HR" sz="2500" u="sng" kern="1200" dirty="0"/>
            <a:t> epitaf (</a:t>
          </a:r>
          <a:r>
            <a:rPr lang="hr-HR" sz="2500" u="sng" kern="1200" dirty="0" err="1"/>
            <a:t>Vekenegae</a:t>
          </a:r>
          <a:r>
            <a:rPr lang="hr-HR" sz="2500" u="sng" kern="1200" dirty="0"/>
            <a:t> </a:t>
          </a:r>
          <a:r>
            <a:rPr lang="hr-HR" sz="2500" u="sng" kern="1200" dirty="0" err="1"/>
            <a:t>epitaphium</a:t>
          </a:r>
          <a:r>
            <a:rPr lang="hr-HR" sz="2500" u="sng" kern="1200" dirty="0"/>
            <a:t>)</a:t>
          </a:r>
          <a:r>
            <a:rPr lang="hr-HR" sz="2500" kern="1200" dirty="0"/>
            <a:t>, nadgrobni natpis  iz 1111. godine pisan djelomično u elegijskom distihu (20 stihova) za poglavaricu  </a:t>
          </a:r>
          <a:r>
            <a:rPr lang="hr-HR" sz="2500" kern="1200" dirty="0" err="1"/>
            <a:t>benediktanskog</a:t>
          </a:r>
          <a:r>
            <a:rPr lang="hr-HR" sz="2500" kern="1200" dirty="0"/>
            <a:t>  samostana Sv. Marije u Zadru  </a:t>
          </a:r>
          <a:endParaRPr lang="en-US" sz="2500" kern="1200" dirty="0"/>
        </a:p>
      </dsp:txBody>
      <dsp:txXfrm>
        <a:off x="68270" y="3015196"/>
        <a:ext cx="10379060" cy="12619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236065-68CA-451C-8D42-5819D8D6C537}">
      <dsp:nvSpPr>
        <dsp:cNvPr id="0" name=""/>
        <dsp:cNvSpPr/>
      </dsp:nvSpPr>
      <dsp:spPr>
        <a:xfrm>
          <a:off x="0" y="80644"/>
          <a:ext cx="6666833" cy="170469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hr-HR" sz="3100" kern="1200"/>
            <a:t>3.1.106. rođen u Arpinu u plebejskoj obitelji, pogubljen u Rimu 7.12. 43. pr.Kr </a:t>
          </a:r>
          <a:endParaRPr lang="en-US" sz="3100" kern="1200"/>
        </a:p>
      </dsp:txBody>
      <dsp:txXfrm>
        <a:off x="83216" y="163860"/>
        <a:ext cx="6500401" cy="1538258"/>
      </dsp:txXfrm>
    </dsp:sp>
    <dsp:sp modelId="{953D1563-72C2-4E6D-B061-65D77FCECA83}">
      <dsp:nvSpPr>
        <dsp:cNvPr id="0" name=""/>
        <dsp:cNvSpPr/>
      </dsp:nvSpPr>
      <dsp:spPr>
        <a:xfrm>
          <a:off x="0" y="1874614"/>
          <a:ext cx="6666833" cy="1704690"/>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hr-HR" sz="3100" kern="1200"/>
            <a:t>Najveći rimski govornik, održao je 100 govora, 58 sačuvano</a:t>
          </a:r>
          <a:endParaRPr lang="en-US" sz="3100" kern="1200"/>
        </a:p>
      </dsp:txBody>
      <dsp:txXfrm>
        <a:off x="83216" y="1957830"/>
        <a:ext cx="6500401" cy="1538258"/>
      </dsp:txXfrm>
    </dsp:sp>
    <dsp:sp modelId="{73DCC71D-0EE9-47B5-91E6-57AFBB7D6A95}">
      <dsp:nvSpPr>
        <dsp:cNvPr id="0" name=""/>
        <dsp:cNvSpPr/>
      </dsp:nvSpPr>
      <dsp:spPr>
        <a:xfrm>
          <a:off x="0" y="3668585"/>
          <a:ext cx="6666833" cy="170469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hr-HR" sz="3100" kern="1200"/>
            <a:t>Bavio se filozofijom telogijom, retorikom, epistolografijom </a:t>
          </a:r>
          <a:endParaRPr lang="en-US" sz="3100" kern="1200"/>
        </a:p>
      </dsp:txBody>
      <dsp:txXfrm>
        <a:off x="83216" y="3751801"/>
        <a:ext cx="6500401" cy="15382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420642-2278-4D94-9F28-9B082FB7DA2F}">
      <dsp:nvSpPr>
        <dsp:cNvPr id="0" name=""/>
        <dsp:cNvSpPr/>
      </dsp:nvSpPr>
      <dsp:spPr>
        <a:xfrm>
          <a:off x="0" y="150242"/>
          <a:ext cx="4828172" cy="258213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hr-HR" sz="6500" kern="1200"/>
            <a:t>Darivanje</a:t>
          </a:r>
          <a:endParaRPr lang="en-US" sz="6500" kern="1200"/>
        </a:p>
      </dsp:txBody>
      <dsp:txXfrm>
        <a:off x="126049" y="276291"/>
        <a:ext cx="4576074" cy="2330037"/>
      </dsp:txXfrm>
    </dsp:sp>
    <dsp:sp modelId="{D3D3B3C6-1A03-491D-B8BE-672F90D01811}">
      <dsp:nvSpPr>
        <dsp:cNvPr id="0" name=""/>
        <dsp:cNvSpPr/>
      </dsp:nvSpPr>
      <dsp:spPr>
        <a:xfrm>
          <a:off x="0" y="2919577"/>
          <a:ext cx="4828172" cy="258213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hr-HR" sz="6500" kern="1200"/>
            <a:t>Dragocjeno blago </a:t>
          </a:r>
          <a:endParaRPr lang="en-US" sz="6500" kern="1200"/>
        </a:p>
      </dsp:txBody>
      <dsp:txXfrm>
        <a:off x="126049" y="3045626"/>
        <a:ext cx="4576074" cy="23300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B6361-1449-4B10-9825-304AFCA3B978}">
      <dsp:nvSpPr>
        <dsp:cNvPr id="0" name=""/>
        <dsp:cNvSpPr/>
      </dsp:nvSpPr>
      <dsp:spPr>
        <a:xfrm>
          <a:off x="0" y="57465"/>
          <a:ext cx="4828172" cy="93541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hr-HR" sz="3900" kern="1200"/>
            <a:t>Rad u grupama</a:t>
          </a:r>
          <a:endParaRPr lang="en-US" sz="3900" kern="1200"/>
        </a:p>
      </dsp:txBody>
      <dsp:txXfrm>
        <a:off x="45663" y="103128"/>
        <a:ext cx="4736846" cy="844089"/>
      </dsp:txXfrm>
    </dsp:sp>
    <dsp:sp modelId="{6A1903A9-3CA2-4069-9583-1A877B53A0CF}">
      <dsp:nvSpPr>
        <dsp:cNvPr id="0" name=""/>
        <dsp:cNvSpPr/>
      </dsp:nvSpPr>
      <dsp:spPr>
        <a:xfrm>
          <a:off x="0" y="992880"/>
          <a:ext cx="4828172" cy="4601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294" tIns="49530" rIns="277368" bIns="49530" numCol="1" spcCol="1270" anchor="t" anchorCtr="0">
          <a:noAutofit/>
        </a:bodyPr>
        <a:lstStyle/>
        <a:p>
          <a:pPr marL="285750" lvl="1" indent="-285750" algn="l" defTabSz="1333500">
            <a:lnSpc>
              <a:spcPct val="90000"/>
            </a:lnSpc>
            <a:spcBef>
              <a:spcPct val="0"/>
            </a:spcBef>
            <a:spcAft>
              <a:spcPct val="20000"/>
            </a:spcAft>
            <a:buChar char="•"/>
          </a:pPr>
          <a:r>
            <a:rPr lang="hr-HR" sz="3000" kern="1200" dirty="0">
              <a:latin typeface="+mn-lt"/>
            </a:rPr>
            <a:t>Predstaviti tri biljke – latinski i hrvatski naziv</a:t>
          </a:r>
          <a:endParaRPr lang="en-US" sz="3000" kern="1200" dirty="0">
            <a:latin typeface="+mn-lt"/>
          </a:endParaRPr>
        </a:p>
        <a:p>
          <a:pPr marL="285750" lvl="1" indent="-285750" algn="l" defTabSz="1333500">
            <a:lnSpc>
              <a:spcPct val="90000"/>
            </a:lnSpc>
            <a:spcBef>
              <a:spcPct val="0"/>
            </a:spcBef>
            <a:spcAft>
              <a:spcPct val="20000"/>
            </a:spcAft>
            <a:buChar char="•"/>
          </a:pPr>
          <a:r>
            <a:rPr lang="hr-HR" sz="3000" kern="1200" dirty="0">
              <a:latin typeface="+mn-lt"/>
            </a:rPr>
            <a:t>Učenike podijeliti u tri ili više skupina da pronađu i unesu podatke koji se traže u tablici.  </a:t>
          </a:r>
          <a:endParaRPr lang="en-US" sz="3000" kern="1200" dirty="0">
            <a:latin typeface="+mn-lt"/>
          </a:endParaRPr>
        </a:p>
        <a:p>
          <a:pPr marL="285750" lvl="1" indent="-285750" algn="l" defTabSz="1333500">
            <a:lnSpc>
              <a:spcPct val="90000"/>
            </a:lnSpc>
            <a:spcBef>
              <a:spcPct val="0"/>
            </a:spcBef>
            <a:spcAft>
              <a:spcPct val="20000"/>
            </a:spcAft>
            <a:buChar char="•"/>
          </a:pPr>
          <a:r>
            <a:rPr lang="hr-HR" sz="3000" kern="1200" dirty="0">
              <a:latin typeface="+mn-lt"/>
            </a:rPr>
            <a:t>Naučiti istraženo</a:t>
          </a:r>
          <a:endParaRPr lang="en-US" sz="3000" kern="1200" dirty="0">
            <a:latin typeface="+mn-lt"/>
          </a:endParaRPr>
        </a:p>
        <a:p>
          <a:pPr marL="285750" lvl="1" indent="-285750" algn="l" defTabSz="1333500">
            <a:lnSpc>
              <a:spcPct val="90000"/>
            </a:lnSpc>
            <a:spcBef>
              <a:spcPct val="0"/>
            </a:spcBef>
            <a:spcAft>
              <a:spcPct val="20000"/>
            </a:spcAft>
            <a:buChar char="•"/>
          </a:pPr>
          <a:r>
            <a:rPr lang="hr-HR" sz="3000" kern="1200" dirty="0">
              <a:latin typeface="+mn-lt"/>
            </a:rPr>
            <a:t>Nastavnik odabire iz svake grupe učenika koji će prezentirati rad</a:t>
          </a:r>
          <a:endParaRPr lang="en-US" sz="3000" kern="1200" dirty="0">
            <a:latin typeface="+mn-lt"/>
          </a:endParaRPr>
        </a:p>
      </dsp:txBody>
      <dsp:txXfrm>
        <a:off x="0" y="992880"/>
        <a:ext cx="4828172" cy="460161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CA04C295-56BA-4D1F-97D6-DD58C2B29260}" type="datetimeFigureOut">
              <a:rPr lang="hr-HR" smtClean="0"/>
              <a:t>24.10.2023.</a:t>
            </a:fld>
            <a:endParaRPr lang="hr-HR"/>
          </a:p>
        </p:txBody>
      </p:sp>
      <p:sp>
        <p:nvSpPr>
          <p:cNvPr id="4" name="Rezervirano mjesto slike slajda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6" name="Rezervirano mjesto podnožja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879D62CE-0489-4314-A626-00702BD54221}" type="slidenum">
              <a:rPr lang="hr-HR" smtClean="0"/>
              <a:t>‹#›</a:t>
            </a:fld>
            <a:endParaRPr lang="hr-HR"/>
          </a:p>
        </p:txBody>
      </p:sp>
    </p:spTree>
    <p:extLst>
      <p:ext uri="{BB962C8B-B14F-4D97-AF65-F5344CB8AC3E}">
        <p14:creationId xmlns:p14="http://schemas.microsoft.com/office/powerpoint/2010/main" val="4062844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sz="1200" dirty="0">
                <a:latin typeface="Cambria" panose="02040503050406030204" pitchFamily="18" charset="0"/>
                <a:ea typeface="Calibri" panose="020F0502020204030204" pitchFamily="34" charset="0"/>
                <a:cs typeface="Calibri" panose="020F0502020204030204" pitchFamily="34" charset="0"/>
              </a:rPr>
              <a:t>dokumenti koji svjedoče o povijesnim okolnostima u kojima se nalazio naš narod</a:t>
            </a:r>
            <a:endParaRPr lang="hr-HR" dirty="0"/>
          </a:p>
        </p:txBody>
      </p:sp>
      <p:sp>
        <p:nvSpPr>
          <p:cNvPr id="4" name="Rezervirano mjesto broja slajda 3"/>
          <p:cNvSpPr>
            <a:spLocks noGrp="1"/>
          </p:cNvSpPr>
          <p:nvPr>
            <p:ph type="sldNum" sz="quarter" idx="5"/>
          </p:nvPr>
        </p:nvSpPr>
        <p:spPr/>
        <p:txBody>
          <a:bodyPr/>
          <a:lstStyle/>
          <a:p>
            <a:fld id="{879D62CE-0489-4314-A626-00702BD54221}" type="slidenum">
              <a:rPr lang="hr-HR" smtClean="0"/>
              <a:t>9</a:t>
            </a:fld>
            <a:endParaRPr lang="hr-HR"/>
          </a:p>
        </p:txBody>
      </p:sp>
    </p:spTree>
    <p:extLst>
      <p:ext uri="{BB962C8B-B14F-4D97-AF65-F5344CB8AC3E}">
        <p14:creationId xmlns:p14="http://schemas.microsoft.com/office/powerpoint/2010/main" val="1456506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9C5D199-520B-6802-3DBA-FCDE743A7C37}"/>
              </a:ext>
            </a:extLst>
          </p:cNvPr>
          <p:cNvSpPr>
            <a:spLocks noGrp="1"/>
          </p:cNvSpPr>
          <p:nvPr>
            <p:ph type="ctrTitle"/>
          </p:nvPr>
        </p:nvSpPr>
        <p:spPr>
          <a:xfrm>
            <a:off x="1524000" y="1122363"/>
            <a:ext cx="9144000" cy="2387600"/>
          </a:xfrm>
        </p:spPr>
        <p:txBody>
          <a:bodyPr anchor="b"/>
          <a:lstStyle>
            <a:lvl1pPr algn="ctr">
              <a:defRPr sz="6000"/>
            </a:lvl1pPr>
          </a:lstStyle>
          <a:p>
            <a:r>
              <a:rPr lang="hr-HR"/>
              <a:t>Kliknite da biste uredili stil naslova matrice</a:t>
            </a:r>
          </a:p>
        </p:txBody>
      </p:sp>
      <p:sp>
        <p:nvSpPr>
          <p:cNvPr id="3" name="Podnaslov 2">
            <a:extLst>
              <a:ext uri="{FF2B5EF4-FFF2-40B4-BE49-F238E27FC236}">
                <a16:creationId xmlns:a16="http://schemas.microsoft.com/office/drawing/2014/main" id="{901052C8-9381-7218-097D-D45BE6BBB6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p>
        </p:txBody>
      </p:sp>
      <p:sp>
        <p:nvSpPr>
          <p:cNvPr id="4" name="Rezervirano mjesto datuma 3">
            <a:extLst>
              <a:ext uri="{FF2B5EF4-FFF2-40B4-BE49-F238E27FC236}">
                <a16:creationId xmlns:a16="http://schemas.microsoft.com/office/drawing/2014/main" id="{501FC12A-7731-678D-8F3A-63E8BB88C6A3}"/>
              </a:ext>
            </a:extLst>
          </p:cNvPr>
          <p:cNvSpPr>
            <a:spLocks noGrp="1"/>
          </p:cNvSpPr>
          <p:nvPr>
            <p:ph type="dt" sz="half" idx="10"/>
          </p:nvPr>
        </p:nvSpPr>
        <p:spPr/>
        <p:txBody>
          <a:bodyPr/>
          <a:lstStyle/>
          <a:p>
            <a:fld id="{40C5D617-BAE9-4663-8DC2-E70B796EA381}" type="datetimeFigureOut">
              <a:rPr lang="hr-HR" smtClean="0"/>
              <a:t>24.10.2023.</a:t>
            </a:fld>
            <a:endParaRPr lang="hr-HR"/>
          </a:p>
        </p:txBody>
      </p:sp>
      <p:sp>
        <p:nvSpPr>
          <p:cNvPr id="5" name="Rezervirano mjesto podnožja 4">
            <a:extLst>
              <a:ext uri="{FF2B5EF4-FFF2-40B4-BE49-F238E27FC236}">
                <a16:creationId xmlns:a16="http://schemas.microsoft.com/office/drawing/2014/main" id="{F4AB7988-F271-A7A3-D6D2-7E94AFD73DEB}"/>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75E959ED-3792-2CA1-4785-876AC8ECE6C9}"/>
              </a:ext>
            </a:extLst>
          </p:cNvPr>
          <p:cNvSpPr>
            <a:spLocks noGrp="1"/>
          </p:cNvSpPr>
          <p:nvPr>
            <p:ph type="sldNum" sz="quarter" idx="12"/>
          </p:nvPr>
        </p:nvSpPr>
        <p:spPr/>
        <p:txBody>
          <a:bodyPr/>
          <a:lstStyle/>
          <a:p>
            <a:fld id="{F8AF966E-AF81-4FF7-9D4B-16F96BE3BDE8}" type="slidenum">
              <a:rPr lang="hr-HR" smtClean="0"/>
              <a:t>‹#›</a:t>
            </a:fld>
            <a:endParaRPr lang="hr-HR"/>
          </a:p>
        </p:txBody>
      </p:sp>
    </p:spTree>
    <p:extLst>
      <p:ext uri="{BB962C8B-B14F-4D97-AF65-F5344CB8AC3E}">
        <p14:creationId xmlns:p14="http://schemas.microsoft.com/office/powerpoint/2010/main" val="2640583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7CD89BC-2150-02C0-0ED5-EA9F72727BB7}"/>
              </a:ext>
            </a:extLst>
          </p:cNvPr>
          <p:cNvSpPr>
            <a:spLocks noGrp="1"/>
          </p:cNvSpPr>
          <p:nvPr>
            <p:ph type="title"/>
          </p:nvPr>
        </p:nvSpPr>
        <p:spPr/>
        <p:txBody>
          <a:bodyPr/>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363F2A25-E2AE-4190-13D0-73B098894A11}"/>
              </a:ext>
            </a:extLst>
          </p:cNvPr>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9F9A4116-DBE4-B061-1C15-6817B4FE0E41}"/>
              </a:ext>
            </a:extLst>
          </p:cNvPr>
          <p:cNvSpPr>
            <a:spLocks noGrp="1"/>
          </p:cNvSpPr>
          <p:nvPr>
            <p:ph type="dt" sz="half" idx="10"/>
          </p:nvPr>
        </p:nvSpPr>
        <p:spPr/>
        <p:txBody>
          <a:bodyPr/>
          <a:lstStyle/>
          <a:p>
            <a:fld id="{40C5D617-BAE9-4663-8DC2-E70B796EA381}" type="datetimeFigureOut">
              <a:rPr lang="hr-HR" smtClean="0"/>
              <a:t>24.10.2023.</a:t>
            </a:fld>
            <a:endParaRPr lang="hr-HR"/>
          </a:p>
        </p:txBody>
      </p:sp>
      <p:sp>
        <p:nvSpPr>
          <p:cNvPr id="5" name="Rezervirano mjesto podnožja 4">
            <a:extLst>
              <a:ext uri="{FF2B5EF4-FFF2-40B4-BE49-F238E27FC236}">
                <a16:creationId xmlns:a16="http://schemas.microsoft.com/office/drawing/2014/main" id="{9FD2ABD7-11E8-BD4D-0F8E-0AD1F3DBE44B}"/>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C72DE203-35A9-3474-544C-B3F9D3C102C8}"/>
              </a:ext>
            </a:extLst>
          </p:cNvPr>
          <p:cNvSpPr>
            <a:spLocks noGrp="1"/>
          </p:cNvSpPr>
          <p:nvPr>
            <p:ph type="sldNum" sz="quarter" idx="12"/>
          </p:nvPr>
        </p:nvSpPr>
        <p:spPr/>
        <p:txBody>
          <a:bodyPr/>
          <a:lstStyle/>
          <a:p>
            <a:fld id="{F8AF966E-AF81-4FF7-9D4B-16F96BE3BDE8}" type="slidenum">
              <a:rPr lang="hr-HR" smtClean="0"/>
              <a:t>‹#›</a:t>
            </a:fld>
            <a:endParaRPr lang="hr-HR"/>
          </a:p>
        </p:txBody>
      </p:sp>
    </p:spTree>
    <p:extLst>
      <p:ext uri="{BB962C8B-B14F-4D97-AF65-F5344CB8AC3E}">
        <p14:creationId xmlns:p14="http://schemas.microsoft.com/office/powerpoint/2010/main" val="3061951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a:extLst>
              <a:ext uri="{FF2B5EF4-FFF2-40B4-BE49-F238E27FC236}">
                <a16:creationId xmlns:a16="http://schemas.microsoft.com/office/drawing/2014/main" id="{B40F2008-8530-66E9-FAE5-33951E358390}"/>
              </a:ext>
            </a:extLst>
          </p:cNvPr>
          <p:cNvSpPr>
            <a:spLocks noGrp="1"/>
          </p:cNvSpPr>
          <p:nvPr>
            <p:ph type="title" orient="vert"/>
          </p:nvPr>
        </p:nvSpPr>
        <p:spPr>
          <a:xfrm>
            <a:off x="8724900" y="365125"/>
            <a:ext cx="2628900" cy="5811838"/>
          </a:xfrm>
        </p:spPr>
        <p:txBody>
          <a:bodyPr vert="eaVert"/>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13F36AF9-0657-3F88-A870-9558914C6F5E}"/>
              </a:ext>
            </a:extLst>
          </p:cNvPr>
          <p:cNvSpPr>
            <a:spLocks noGrp="1"/>
          </p:cNvSpPr>
          <p:nvPr>
            <p:ph type="body" orient="vert" idx="1"/>
          </p:nvPr>
        </p:nvSpPr>
        <p:spPr>
          <a:xfrm>
            <a:off x="838200" y="365125"/>
            <a:ext cx="7734300" cy="5811838"/>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BEA1798C-DEC7-F6E3-95B6-77928319C8F0}"/>
              </a:ext>
            </a:extLst>
          </p:cNvPr>
          <p:cNvSpPr>
            <a:spLocks noGrp="1"/>
          </p:cNvSpPr>
          <p:nvPr>
            <p:ph type="dt" sz="half" idx="10"/>
          </p:nvPr>
        </p:nvSpPr>
        <p:spPr/>
        <p:txBody>
          <a:bodyPr/>
          <a:lstStyle/>
          <a:p>
            <a:fld id="{40C5D617-BAE9-4663-8DC2-E70B796EA381}" type="datetimeFigureOut">
              <a:rPr lang="hr-HR" smtClean="0"/>
              <a:t>24.10.2023.</a:t>
            </a:fld>
            <a:endParaRPr lang="hr-HR"/>
          </a:p>
        </p:txBody>
      </p:sp>
      <p:sp>
        <p:nvSpPr>
          <p:cNvPr id="5" name="Rezervirano mjesto podnožja 4">
            <a:extLst>
              <a:ext uri="{FF2B5EF4-FFF2-40B4-BE49-F238E27FC236}">
                <a16:creationId xmlns:a16="http://schemas.microsoft.com/office/drawing/2014/main" id="{42023E82-97A6-769A-1584-6ABA4ACF7B1F}"/>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E7E83240-5FAC-8527-F8AC-4FD054D57ECD}"/>
              </a:ext>
            </a:extLst>
          </p:cNvPr>
          <p:cNvSpPr>
            <a:spLocks noGrp="1"/>
          </p:cNvSpPr>
          <p:nvPr>
            <p:ph type="sldNum" sz="quarter" idx="12"/>
          </p:nvPr>
        </p:nvSpPr>
        <p:spPr/>
        <p:txBody>
          <a:bodyPr/>
          <a:lstStyle/>
          <a:p>
            <a:fld id="{F8AF966E-AF81-4FF7-9D4B-16F96BE3BDE8}" type="slidenum">
              <a:rPr lang="hr-HR" smtClean="0"/>
              <a:t>‹#›</a:t>
            </a:fld>
            <a:endParaRPr lang="hr-HR"/>
          </a:p>
        </p:txBody>
      </p:sp>
    </p:spTree>
    <p:extLst>
      <p:ext uri="{BB962C8B-B14F-4D97-AF65-F5344CB8AC3E}">
        <p14:creationId xmlns:p14="http://schemas.microsoft.com/office/powerpoint/2010/main" val="298567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A827B9B-D955-2669-FCB9-E6019FDDBDDB}"/>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888740C9-2234-9F21-C7FE-A9841D53C3FB}"/>
              </a:ext>
            </a:extLst>
          </p:cNvPr>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CFB75E4A-5566-2A05-0EFF-F125929BD702}"/>
              </a:ext>
            </a:extLst>
          </p:cNvPr>
          <p:cNvSpPr>
            <a:spLocks noGrp="1"/>
          </p:cNvSpPr>
          <p:nvPr>
            <p:ph type="dt" sz="half" idx="10"/>
          </p:nvPr>
        </p:nvSpPr>
        <p:spPr/>
        <p:txBody>
          <a:bodyPr/>
          <a:lstStyle/>
          <a:p>
            <a:fld id="{40C5D617-BAE9-4663-8DC2-E70B796EA381}" type="datetimeFigureOut">
              <a:rPr lang="hr-HR" smtClean="0"/>
              <a:t>24.10.2023.</a:t>
            </a:fld>
            <a:endParaRPr lang="hr-HR"/>
          </a:p>
        </p:txBody>
      </p:sp>
      <p:sp>
        <p:nvSpPr>
          <p:cNvPr id="5" name="Rezervirano mjesto podnožja 4">
            <a:extLst>
              <a:ext uri="{FF2B5EF4-FFF2-40B4-BE49-F238E27FC236}">
                <a16:creationId xmlns:a16="http://schemas.microsoft.com/office/drawing/2014/main" id="{DFB70B79-958F-4915-3631-C7492CA0B121}"/>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235AB384-FC37-D8D4-E4DE-59C7C9BC10CF}"/>
              </a:ext>
            </a:extLst>
          </p:cNvPr>
          <p:cNvSpPr>
            <a:spLocks noGrp="1"/>
          </p:cNvSpPr>
          <p:nvPr>
            <p:ph type="sldNum" sz="quarter" idx="12"/>
          </p:nvPr>
        </p:nvSpPr>
        <p:spPr/>
        <p:txBody>
          <a:bodyPr/>
          <a:lstStyle/>
          <a:p>
            <a:fld id="{F8AF966E-AF81-4FF7-9D4B-16F96BE3BDE8}" type="slidenum">
              <a:rPr lang="hr-HR" smtClean="0"/>
              <a:t>‹#›</a:t>
            </a:fld>
            <a:endParaRPr lang="hr-HR"/>
          </a:p>
        </p:txBody>
      </p:sp>
    </p:spTree>
    <p:extLst>
      <p:ext uri="{BB962C8B-B14F-4D97-AF65-F5344CB8AC3E}">
        <p14:creationId xmlns:p14="http://schemas.microsoft.com/office/powerpoint/2010/main" val="3243295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5C9D193-8B4A-8572-194B-836E1AF3C113}"/>
              </a:ext>
            </a:extLst>
          </p:cNvPr>
          <p:cNvSpPr>
            <a:spLocks noGrp="1"/>
          </p:cNvSpPr>
          <p:nvPr>
            <p:ph type="title"/>
          </p:nvPr>
        </p:nvSpPr>
        <p:spPr>
          <a:xfrm>
            <a:off x="831850" y="1709738"/>
            <a:ext cx="10515600" cy="2852737"/>
          </a:xfrm>
        </p:spPr>
        <p:txBody>
          <a:bodyPr anchor="b"/>
          <a:lstStyle>
            <a:lvl1pPr>
              <a:defRPr sz="6000"/>
            </a:lvl1pPr>
          </a:lstStyle>
          <a:p>
            <a:r>
              <a:rPr lang="hr-HR"/>
              <a:t>Kliknite da biste uredili stil naslova matrice</a:t>
            </a:r>
          </a:p>
        </p:txBody>
      </p:sp>
      <p:sp>
        <p:nvSpPr>
          <p:cNvPr id="3" name="Rezervirano mjesto teksta 2">
            <a:extLst>
              <a:ext uri="{FF2B5EF4-FFF2-40B4-BE49-F238E27FC236}">
                <a16:creationId xmlns:a16="http://schemas.microsoft.com/office/drawing/2014/main" id="{5923531C-144F-44BD-116C-72DDBB8FBC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Kliknite da biste uredili matrice</a:t>
            </a:r>
          </a:p>
        </p:txBody>
      </p:sp>
      <p:sp>
        <p:nvSpPr>
          <p:cNvPr id="4" name="Rezervirano mjesto datuma 3">
            <a:extLst>
              <a:ext uri="{FF2B5EF4-FFF2-40B4-BE49-F238E27FC236}">
                <a16:creationId xmlns:a16="http://schemas.microsoft.com/office/drawing/2014/main" id="{6668E77A-B10F-81CF-6917-A525C25E7D42}"/>
              </a:ext>
            </a:extLst>
          </p:cNvPr>
          <p:cNvSpPr>
            <a:spLocks noGrp="1"/>
          </p:cNvSpPr>
          <p:nvPr>
            <p:ph type="dt" sz="half" idx="10"/>
          </p:nvPr>
        </p:nvSpPr>
        <p:spPr/>
        <p:txBody>
          <a:bodyPr/>
          <a:lstStyle/>
          <a:p>
            <a:fld id="{40C5D617-BAE9-4663-8DC2-E70B796EA381}" type="datetimeFigureOut">
              <a:rPr lang="hr-HR" smtClean="0"/>
              <a:t>24.10.2023.</a:t>
            </a:fld>
            <a:endParaRPr lang="hr-HR"/>
          </a:p>
        </p:txBody>
      </p:sp>
      <p:sp>
        <p:nvSpPr>
          <p:cNvPr id="5" name="Rezervirano mjesto podnožja 4">
            <a:extLst>
              <a:ext uri="{FF2B5EF4-FFF2-40B4-BE49-F238E27FC236}">
                <a16:creationId xmlns:a16="http://schemas.microsoft.com/office/drawing/2014/main" id="{38D784EA-43CE-C5F9-4A04-FD1D148E0A7B}"/>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D30922B4-D6A3-14DC-EB8E-A42C2696280C}"/>
              </a:ext>
            </a:extLst>
          </p:cNvPr>
          <p:cNvSpPr>
            <a:spLocks noGrp="1"/>
          </p:cNvSpPr>
          <p:nvPr>
            <p:ph type="sldNum" sz="quarter" idx="12"/>
          </p:nvPr>
        </p:nvSpPr>
        <p:spPr/>
        <p:txBody>
          <a:bodyPr/>
          <a:lstStyle/>
          <a:p>
            <a:fld id="{F8AF966E-AF81-4FF7-9D4B-16F96BE3BDE8}" type="slidenum">
              <a:rPr lang="hr-HR" smtClean="0"/>
              <a:t>‹#›</a:t>
            </a:fld>
            <a:endParaRPr lang="hr-HR"/>
          </a:p>
        </p:txBody>
      </p:sp>
    </p:spTree>
    <p:extLst>
      <p:ext uri="{BB962C8B-B14F-4D97-AF65-F5344CB8AC3E}">
        <p14:creationId xmlns:p14="http://schemas.microsoft.com/office/powerpoint/2010/main" val="2396369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C7584EE-3C77-7439-ED5F-1C2A2C8D2284}"/>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4F41D21F-88DA-A473-DE77-F36D7287A09A}"/>
              </a:ext>
            </a:extLst>
          </p:cNvPr>
          <p:cNvSpPr>
            <a:spLocks noGrp="1"/>
          </p:cNvSpPr>
          <p:nvPr>
            <p:ph sz="half" idx="1"/>
          </p:nvPr>
        </p:nvSpPr>
        <p:spPr>
          <a:xfrm>
            <a:off x="838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sadržaja 3">
            <a:extLst>
              <a:ext uri="{FF2B5EF4-FFF2-40B4-BE49-F238E27FC236}">
                <a16:creationId xmlns:a16="http://schemas.microsoft.com/office/drawing/2014/main" id="{9C3FE28F-4770-C186-6534-51A54F7DD07E}"/>
              </a:ext>
            </a:extLst>
          </p:cNvPr>
          <p:cNvSpPr>
            <a:spLocks noGrp="1"/>
          </p:cNvSpPr>
          <p:nvPr>
            <p:ph sz="half" idx="2"/>
          </p:nvPr>
        </p:nvSpPr>
        <p:spPr>
          <a:xfrm>
            <a:off x="6172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datuma 4">
            <a:extLst>
              <a:ext uri="{FF2B5EF4-FFF2-40B4-BE49-F238E27FC236}">
                <a16:creationId xmlns:a16="http://schemas.microsoft.com/office/drawing/2014/main" id="{E8B5F114-747F-2C93-5B3F-742A502CF121}"/>
              </a:ext>
            </a:extLst>
          </p:cNvPr>
          <p:cNvSpPr>
            <a:spLocks noGrp="1"/>
          </p:cNvSpPr>
          <p:nvPr>
            <p:ph type="dt" sz="half" idx="10"/>
          </p:nvPr>
        </p:nvSpPr>
        <p:spPr/>
        <p:txBody>
          <a:bodyPr/>
          <a:lstStyle/>
          <a:p>
            <a:fld id="{40C5D617-BAE9-4663-8DC2-E70B796EA381}" type="datetimeFigureOut">
              <a:rPr lang="hr-HR" smtClean="0"/>
              <a:t>24.10.2023.</a:t>
            </a:fld>
            <a:endParaRPr lang="hr-HR"/>
          </a:p>
        </p:txBody>
      </p:sp>
      <p:sp>
        <p:nvSpPr>
          <p:cNvPr id="6" name="Rezervirano mjesto podnožja 5">
            <a:extLst>
              <a:ext uri="{FF2B5EF4-FFF2-40B4-BE49-F238E27FC236}">
                <a16:creationId xmlns:a16="http://schemas.microsoft.com/office/drawing/2014/main" id="{EE0EB47A-8EB9-E5C7-078A-63B3D37FB2FE}"/>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5860C4B7-6A40-D579-B0FE-19888F46A8C5}"/>
              </a:ext>
            </a:extLst>
          </p:cNvPr>
          <p:cNvSpPr>
            <a:spLocks noGrp="1"/>
          </p:cNvSpPr>
          <p:nvPr>
            <p:ph type="sldNum" sz="quarter" idx="12"/>
          </p:nvPr>
        </p:nvSpPr>
        <p:spPr/>
        <p:txBody>
          <a:bodyPr/>
          <a:lstStyle/>
          <a:p>
            <a:fld id="{F8AF966E-AF81-4FF7-9D4B-16F96BE3BDE8}" type="slidenum">
              <a:rPr lang="hr-HR" smtClean="0"/>
              <a:t>‹#›</a:t>
            </a:fld>
            <a:endParaRPr lang="hr-HR"/>
          </a:p>
        </p:txBody>
      </p:sp>
    </p:spTree>
    <p:extLst>
      <p:ext uri="{BB962C8B-B14F-4D97-AF65-F5344CB8AC3E}">
        <p14:creationId xmlns:p14="http://schemas.microsoft.com/office/powerpoint/2010/main" val="3192061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962D44A-F175-4335-60BE-80532C82AEA5}"/>
              </a:ext>
            </a:extLst>
          </p:cNvPr>
          <p:cNvSpPr>
            <a:spLocks noGrp="1"/>
          </p:cNvSpPr>
          <p:nvPr>
            <p:ph type="title"/>
          </p:nvPr>
        </p:nvSpPr>
        <p:spPr>
          <a:xfrm>
            <a:off x="839788" y="365125"/>
            <a:ext cx="10515600" cy="1325563"/>
          </a:xfrm>
        </p:spPr>
        <p:txBody>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E8BE35F4-D6EF-735B-DE4F-136F86E004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Rezervirano mjesto sadržaja 3">
            <a:extLst>
              <a:ext uri="{FF2B5EF4-FFF2-40B4-BE49-F238E27FC236}">
                <a16:creationId xmlns:a16="http://schemas.microsoft.com/office/drawing/2014/main" id="{7EB158DD-76B3-277D-D9B6-B9B49DE898EB}"/>
              </a:ext>
            </a:extLst>
          </p:cNvPr>
          <p:cNvSpPr>
            <a:spLocks noGrp="1"/>
          </p:cNvSpPr>
          <p:nvPr>
            <p:ph sz="half" idx="2"/>
          </p:nvPr>
        </p:nvSpPr>
        <p:spPr>
          <a:xfrm>
            <a:off x="839788" y="2505075"/>
            <a:ext cx="5157787"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teksta 4">
            <a:extLst>
              <a:ext uri="{FF2B5EF4-FFF2-40B4-BE49-F238E27FC236}">
                <a16:creationId xmlns:a16="http://schemas.microsoft.com/office/drawing/2014/main" id="{D95B2F4C-0FEC-EEC3-E2EC-3FE3FC9CCD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Rezervirano mjesto sadržaja 5">
            <a:extLst>
              <a:ext uri="{FF2B5EF4-FFF2-40B4-BE49-F238E27FC236}">
                <a16:creationId xmlns:a16="http://schemas.microsoft.com/office/drawing/2014/main" id="{29632E58-2C8E-6433-A597-0A7EA8A19FA2}"/>
              </a:ext>
            </a:extLst>
          </p:cNvPr>
          <p:cNvSpPr>
            <a:spLocks noGrp="1"/>
          </p:cNvSpPr>
          <p:nvPr>
            <p:ph sz="quarter" idx="4"/>
          </p:nvPr>
        </p:nvSpPr>
        <p:spPr>
          <a:xfrm>
            <a:off x="6172200" y="2505075"/>
            <a:ext cx="5183188"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7" name="Rezervirano mjesto datuma 6">
            <a:extLst>
              <a:ext uri="{FF2B5EF4-FFF2-40B4-BE49-F238E27FC236}">
                <a16:creationId xmlns:a16="http://schemas.microsoft.com/office/drawing/2014/main" id="{A51C1818-C78B-4B6B-D970-BE8465464E28}"/>
              </a:ext>
            </a:extLst>
          </p:cNvPr>
          <p:cNvSpPr>
            <a:spLocks noGrp="1"/>
          </p:cNvSpPr>
          <p:nvPr>
            <p:ph type="dt" sz="half" idx="10"/>
          </p:nvPr>
        </p:nvSpPr>
        <p:spPr/>
        <p:txBody>
          <a:bodyPr/>
          <a:lstStyle/>
          <a:p>
            <a:fld id="{40C5D617-BAE9-4663-8DC2-E70B796EA381}" type="datetimeFigureOut">
              <a:rPr lang="hr-HR" smtClean="0"/>
              <a:t>24.10.2023.</a:t>
            </a:fld>
            <a:endParaRPr lang="hr-HR"/>
          </a:p>
        </p:txBody>
      </p:sp>
      <p:sp>
        <p:nvSpPr>
          <p:cNvPr id="8" name="Rezervirano mjesto podnožja 7">
            <a:extLst>
              <a:ext uri="{FF2B5EF4-FFF2-40B4-BE49-F238E27FC236}">
                <a16:creationId xmlns:a16="http://schemas.microsoft.com/office/drawing/2014/main" id="{DAD2BF58-F055-2F63-3FF3-7E07D5EF5AAB}"/>
              </a:ext>
            </a:extLst>
          </p:cNvPr>
          <p:cNvSpPr>
            <a:spLocks noGrp="1"/>
          </p:cNvSpPr>
          <p:nvPr>
            <p:ph type="ftr" sz="quarter" idx="11"/>
          </p:nvPr>
        </p:nvSpPr>
        <p:spPr/>
        <p:txBody>
          <a:bodyPr/>
          <a:lstStyle/>
          <a:p>
            <a:endParaRPr lang="hr-HR"/>
          </a:p>
        </p:txBody>
      </p:sp>
      <p:sp>
        <p:nvSpPr>
          <p:cNvPr id="9" name="Rezervirano mjesto broja slajda 8">
            <a:extLst>
              <a:ext uri="{FF2B5EF4-FFF2-40B4-BE49-F238E27FC236}">
                <a16:creationId xmlns:a16="http://schemas.microsoft.com/office/drawing/2014/main" id="{0BE97F01-A0DD-8A99-D299-C56E80686590}"/>
              </a:ext>
            </a:extLst>
          </p:cNvPr>
          <p:cNvSpPr>
            <a:spLocks noGrp="1"/>
          </p:cNvSpPr>
          <p:nvPr>
            <p:ph type="sldNum" sz="quarter" idx="12"/>
          </p:nvPr>
        </p:nvSpPr>
        <p:spPr/>
        <p:txBody>
          <a:bodyPr/>
          <a:lstStyle/>
          <a:p>
            <a:fld id="{F8AF966E-AF81-4FF7-9D4B-16F96BE3BDE8}" type="slidenum">
              <a:rPr lang="hr-HR" smtClean="0"/>
              <a:t>‹#›</a:t>
            </a:fld>
            <a:endParaRPr lang="hr-HR"/>
          </a:p>
        </p:txBody>
      </p:sp>
    </p:spTree>
    <p:extLst>
      <p:ext uri="{BB962C8B-B14F-4D97-AF65-F5344CB8AC3E}">
        <p14:creationId xmlns:p14="http://schemas.microsoft.com/office/powerpoint/2010/main" val="48304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821FFFC-8877-BE51-7D8F-B9738CA6DAAC}"/>
              </a:ext>
            </a:extLst>
          </p:cNvPr>
          <p:cNvSpPr>
            <a:spLocks noGrp="1"/>
          </p:cNvSpPr>
          <p:nvPr>
            <p:ph type="title"/>
          </p:nvPr>
        </p:nvSpPr>
        <p:spPr/>
        <p:txBody>
          <a:bodyPr/>
          <a:lstStyle/>
          <a:p>
            <a:r>
              <a:rPr lang="hr-HR"/>
              <a:t>Kliknite da biste uredili stil naslova matrice</a:t>
            </a:r>
          </a:p>
        </p:txBody>
      </p:sp>
      <p:sp>
        <p:nvSpPr>
          <p:cNvPr id="3" name="Rezervirano mjesto datuma 2">
            <a:extLst>
              <a:ext uri="{FF2B5EF4-FFF2-40B4-BE49-F238E27FC236}">
                <a16:creationId xmlns:a16="http://schemas.microsoft.com/office/drawing/2014/main" id="{686EE91B-580B-25FC-B31C-6D3691EB28FD}"/>
              </a:ext>
            </a:extLst>
          </p:cNvPr>
          <p:cNvSpPr>
            <a:spLocks noGrp="1"/>
          </p:cNvSpPr>
          <p:nvPr>
            <p:ph type="dt" sz="half" idx="10"/>
          </p:nvPr>
        </p:nvSpPr>
        <p:spPr/>
        <p:txBody>
          <a:bodyPr/>
          <a:lstStyle/>
          <a:p>
            <a:fld id="{40C5D617-BAE9-4663-8DC2-E70B796EA381}" type="datetimeFigureOut">
              <a:rPr lang="hr-HR" smtClean="0"/>
              <a:t>24.10.2023.</a:t>
            </a:fld>
            <a:endParaRPr lang="hr-HR"/>
          </a:p>
        </p:txBody>
      </p:sp>
      <p:sp>
        <p:nvSpPr>
          <p:cNvPr id="4" name="Rezervirano mjesto podnožja 3">
            <a:extLst>
              <a:ext uri="{FF2B5EF4-FFF2-40B4-BE49-F238E27FC236}">
                <a16:creationId xmlns:a16="http://schemas.microsoft.com/office/drawing/2014/main" id="{36581CC4-6783-B0BF-60D0-31EB187A7ACD}"/>
              </a:ext>
            </a:extLst>
          </p:cNvPr>
          <p:cNvSpPr>
            <a:spLocks noGrp="1"/>
          </p:cNvSpPr>
          <p:nvPr>
            <p:ph type="ftr" sz="quarter" idx="11"/>
          </p:nvPr>
        </p:nvSpPr>
        <p:spPr/>
        <p:txBody>
          <a:bodyPr/>
          <a:lstStyle/>
          <a:p>
            <a:endParaRPr lang="hr-HR"/>
          </a:p>
        </p:txBody>
      </p:sp>
      <p:sp>
        <p:nvSpPr>
          <p:cNvPr id="5" name="Rezervirano mjesto broja slajda 4">
            <a:extLst>
              <a:ext uri="{FF2B5EF4-FFF2-40B4-BE49-F238E27FC236}">
                <a16:creationId xmlns:a16="http://schemas.microsoft.com/office/drawing/2014/main" id="{A0D8E08B-0EBE-0514-65DD-39BF0EC57E6A}"/>
              </a:ext>
            </a:extLst>
          </p:cNvPr>
          <p:cNvSpPr>
            <a:spLocks noGrp="1"/>
          </p:cNvSpPr>
          <p:nvPr>
            <p:ph type="sldNum" sz="quarter" idx="12"/>
          </p:nvPr>
        </p:nvSpPr>
        <p:spPr/>
        <p:txBody>
          <a:bodyPr/>
          <a:lstStyle/>
          <a:p>
            <a:fld id="{F8AF966E-AF81-4FF7-9D4B-16F96BE3BDE8}" type="slidenum">
              <a:rPr lang="hr-HR" smtClean="0"/>
              <a:t>‹#›</a:t>
            </a:fld>
            <a:endParaRPr lang="hr-HR"/>
          </a:p>
        </p:txBody>
      </p:sp>
    </p:spTree>
    <p:extLst>
      <p:ext uri="{BB962C8B-B14F-4D97-AF65-F5344CB8AC3E}">
        <p14:creationId xmlns:p14="http://schemas.microsoft.com/office/powerpoint/2010/main" val="2329961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a:extLst>
              <a:ext uri="{FF2B5EF4-FFF2-40B4-BE49-F238E27FC236}">
                <a16:creationId xmlns:a16="http://schemas.microsoft.com/office/drawing/2014/main" id="{551FB97F-4829-4130-8658-4DFC450F00C3}"/>
              </a:ext>
            </a:extLst>
          </p:cNvPr>
          <p:cNvSpPr>
            <a:spLocks noGrp="1"/>
          </p:cNvSpPr>
          <p:nvPr>
            <p:ph type="dt" sz="half" idx="10"/>
          </p:nvPr>
        </p:nvSpPr>
        <p:spPr/>
        <p:txBody>
          <a:bodyPr/>
          <a:lstStyle/>
          <a:p>
            <a:fld id="{40C5D617-BAE9-4663-8DC2-E70B796EA381}" type="datetimeFigureOut">
              <a:rPr lang="hr-HR" smtClean="0"/>
              <a:t>24.10.2023.</a:t>
            </a:fld>
            <a:endParaRPr lang="hr-HR"/>
          </a:p>
        </p:txBody>
      </p:sp>
      <p:sp>
        <p:nvSpPr>
          <p:cNvPr id="3" name="Rezervirano mjesto podnožja 2">
            <a:extLst>
              <a:ext uri="{FF2B5EF4-FFF2-40B4-BE49-F238E27FC236}">
                <a16:creationId xmlns:a16="http://schemas.microsoft.com/office/drawing/2014/main" id="{C2AFC8D5-101C-278A-04EC-A93C9D0F702F}"/>
              </a:ext>
            </a:extLst>
          </p:cNvPr>
          <p:cNvSpPr>
            <a:spLocks noGrp="1"/>
          </p:cNvSpPr>
          <p:nvPr>
            <p:ph type="ftr" sz="quarter" idx="11"/>
          </p:nvPr>
        </p:nvSpPr>
        <p:spPr/>
        <p:txBody>
          <a:bodyPr/>
          <a:lstStyle/>
          <a:p>
            <a:endParaRPr lang="hr-HR"/>
          </a:p>
        </p:txBody>
      </p:sp>
      <p:sp>
        <p:nvSpPr>
          <p:cNvPr id="4" name="Rezervirano mjesto broja slajda 3">
            <a:extLst>
              <a:ext uri="{FF2B5EF4-FFF2-40B4-BE49-F238E27FC236}">
                <a16:creationId xmlns:a16="http://schemas.microsoft.com/office/drawing/2014/main" id="{64A11621-A82E-5878-6531-04537A7D0AAD}"/>
              </a:ext>
            </a:extLst>
          </p:cNvPr>
          <p:cNvSpPr>
            <a:spLocks noGrp="1"/>
          </p:cNvSpPr>
          <p:nvPr>
            <p:ph type="sldNum" sz="quarter" idx="12"/>
          </p:nvPr>
        </p:nvSpPr>
        <p:spPr/>
        <p:txBody>
          <a:bodyPr/>
          <a:lstStyle/>
          <a:p>
            <a:fld id="{F8AF966E-AF81-4FF7-9D4B-16F96BE3BDE8}" type="slidenum">
              <a:rPr lang="hr-HR" smtClean="0"/>
              <a:t>‹#›</a:t>
            </a:fld>
            <a:endParaRPr lang="hr-HR"/>
          </a:p>
        </p:txBody>
      </p:sp>
    </p:spTree>
    <p:extLst>
      <p:ext uri="{BB962C8B-B14F-4D97-AF65-F5344CB8AC3E}">
        <p14:creationId xmlns:p14="http://schemas.microsoft.com/office/powerpoint/2010/main" val="3480924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9ABD0EF-602E-9135-6E9B-34D063989E8A}"/>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adržaja 2">
            <a:extLst>
              <a:ext uri="{FF2B5EF4-FFF2-40B4-BE49-F238E27FC236}">
                <a16:creationId xmlns:a16="http://schemas.microsoft.com/office/drawing/2014/main" id="{BE61FC1E-172C-7597-E449-DC4AF33845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teksta 3">
            <a:extLst>
              <a:ext uri="{FF2B5EF4-FFF2-40B4-BE49-F238E27FC236}">
                <a16:creationId xmlns:a16="http://schemas.microsoft.com/office/drawing/2014/main" id="{71AF5E68-9AFC-DB83-9D51-E82DDBBC85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20B07AE9-5A4E-338F-B2CB-2917F6CC45A0}"/>
              </a:ext>
            </a:extLst>
          </p:cNvPr>
          <p:cNvSpPr>
            <a:spLocks noGrp="1"/>
          </p:cNvSpPr>
          <p:nvPr>
            <p:ph type="dt" sz="half" idx="10"/>
          </p:nvPr>
        </p:nvSpPr>
        <p:spPr/>
        <p:txBody>
          <a:bodyPr/>
          <a:lstStyle/>
          <a:p>
            <a:fld id="{40C5D617-BAE9-4663-8DC2-E70B796EA381}" type="datetimeFigureOut">
              <a:rPr lang="hr-HR" smtClean="0"/>
              <a:t>24.10.2023.</a:t>
            </a:fld>
            <a:endParaRPr lang="hr-HR"/>
          </a:p>
        </p:txBody>
      </p:sp>
      <p:sp>
        <p:nvSpPr>
          <p:cNvPr id="6" name="Rezervirano mjesto podnožja 5">
            <a:extLst>
              <a:ext uri="{FF2B5EF4-FFF2-40B4-BE49-F238E27FC236}">
                <a16:creationId xmlns:a16="http://schemas.microsoft.com/office/drawing/2014/main" id="{7D68BFDD-A3E2-D3D8-79C1-5777B73C7795}"/>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9B57F840-441F-BFBD-C283-E0D82AFE5450}"/>
              </a:ext>
            </a:extLst>
          </p:cNvPr>
          <p:cNvSpPr>
            <a:spLocks noGrp="1"/>
          </p:cNvSpPr>
          <p:nvPr>
            <p:ph type="sldNum" sz="quarter" idx="12"/>
          </p:nvPr>
        </p:nvSpPr>
        <p:spPr/>
        <p:txBody>
          <a:bodyPr/>
          <a:lstStyle/>
          <a:p>
            <a:fld id="{F8AF966E-AF81-4FF7-9D4B-16F96BE3BDE8}" type="slidenum">
              <a:rPr lang="hr-HR" smtClean="0"/>
              <a:t>‹#›</a:t>
            </a:fld>
            <a:endParaRPr lang="hr-HR"/>
          </a:p>
        </p:txBody>
      </p:sp>
    </p:spTree>
    <p:extLst>
      <p:ext uri="{BB962C8B-B14F-4D97-AF65-F5344CB8AC3E}">
        <p14:creationId xmlns:p14="http://schemas.microsoft.com/office/powerpoint/2010/main" val="3710262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B0E5324-57B3-45D2-EDA4-B0A23E4757C6}"/>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like 2">
            <a:extLst>
              <a:ext uri="{FF2B5EF4-FFF2-40B4-BE49-F238E27FC236}">
                <a16:creationId xmlns:a16="http://schemas.microsoft.com/office/drawing/2014/main" id="{FFDA11B0-E32D-80E1-5320-216D64A841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a:extLst>
              <a:ext uri="{FF2B5EF4-FFF2-40B4-BE49-F238E27FC236}">
                <a16:creationId xmlns:a16="http://schemas.microsoft.com/office/drawing/2014/main" id="{B30C839E-ECF1-4CC1-8E87-CA62FDE80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F5B5249A-CD0C-3260-0D12-A089448E72DF}"/>
              </a:ext>
            </a:extLst>
          </p:cNvPr>
          <p:cNvSpPr>
            <a:spLocks noGrp="1"/>
          </p:cNvSpPr>
          <p:nvPr>
            <p:ph type="dt" sz="half" idx="10"/>
          </p:nvPr>
        </p:nvSpPr>
        <p:spPr/>
        <p:txBody>
          <a:bodyPr/>
          <a:lstStyle/>
          <a:p>
            <a:fld id="{40C5D617-BAE9-4663-8DC2-E70B796EA381}" type="datetimeFigureOut">
              <a:rPr lang="hr-HR" smtClean="0"/>
              <a:t>24.10.2023.</a:t>
            </a:fld>
            <a:endParaRPr lang="hr-HR"/>
          </a:p>
        </p:txBody>
      </p:sp>
      <p:sp>
        <p:nvSpPr>
          <p:cNvPr id="6" name="Rezervirano mjesto podnožja 5">
            <a:extLst>
              <a:ext uri="{FF2B5EF4-FFF2-40B4-BE49-F238E27FC236}">
                <a16:creationId xmlns:a16="http://schemas.microsoft.com/office/drawing/2014/main" id="{E33B11CF-D380-356F-66F3-B12248CA3BAD}"/>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DD3586B8-580D-3637-4B7F-34F81D465DB0}"/>
              </a:ext>
            </a:extLst>
          </p:cNvPr>
          <p:cNvSpPr>
            <a:spLocks noGrp="1"/>
          </p:cNvSpPr>
          <p:nvPr>
            <p:ph type="sldNum" sz="quarter" idx="12"/>
          </p:nvPr>
        </p:nvSpPr>
        <p:spPr/>
        <p:txBody>
          <a:bodyPr/>
          <a:lstStyle/>
          <a:p>
            <a:fld id="{F8AF966E-AF81-4FF7-9D4B-16F96BE3BDE8}" type="slidenum">
              <a:rPr lang="hr-HR" smtClean="0"/>
              <a:t>‹#›</a:t>
            </a:fld>
            <a:endParaRPr lang="hr-HR"/>
          </a:p>
        </p:txBody>
      </p:sp>
    </p:spTree>
    <p:extLst>
      <p:ext uri="{BB962C8B-B14F-4D97-AF65-F5344CB8AC3E}">
        <p14:creationId xmlns:p14="http://schemas.microsoft.com/office/powerpoint/2010/main" val="4133010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a:extLst>
              <a:ext uri="{FF2B5EF4-FFF2-40B4-BE49-F238E27FC236}">
                <a16:creationId xmlns:a16="http://schemas.microsoft.com/office/drawing/2014/main" id="{6B277D51-F33C-60B6-8965-399663FF67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827AAD74-FED4-9301-27EF-4294C1267D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D23FE013-7F6C-9542-106E-A80A668F34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C5D617-BAE9-4663-8DC2-E70B796EA381}" type="datetimeFigureOut">
              <a:rPr lang="hr-HR" smtClean="0"/>
              <a:t>24.10.2023.</a:t>
            </a:fld>
            <a:endParaRPr lang="hr-HR"/>
          </a:p>
        </p:txBody>
      </p:sp>
      <p:sp>
        <p:nvSpPr>
          <p:cNvPr id="5" name="Rezervirano mjesto podnožja 4">
            <a:extLst>
              <a:ext uri="{FF2B5EF4-FFF2-40B4-BE49-F238E27FC236}">
                <a16:creationId xmlns:a16="http://schemas.microsoft.com/office/drawing/2014/main" id="{41701565-AC82-89C0-052A-AC480C7505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a:extLst>
              <a:ext uri="{FF2B5EF4-FFF2-40B4-BE49-F238E27FC236}">
                <a16:creationId xmlns:a16="http://schemas.microsoft.com/office/drawing/2014/main" id="{3F10ED6E-CBAF-E513-2F41-5ABFC9D89B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AF966E-AF81-4FF7-9D4B-16F96BE3BDE8}" type="slidenum">
              <a:rPr lang="hr-HR" smtClean="0"/>
              <a:t>‹#›</a:t>
            </a:fld>
            <a:endParaRPr lang="hr-HR"/>
          </a:p>
        </p:txBody>
      </p:sp>
    </p:spTree>
    <p:extLst>
      <p:ext uri="{BB962C8B-B14F-4D97-AF65-F5344CB8AC3E}">
        <p14:creationId xmlns:p14="http://schemas.microsoft.com/office/powerpoint/2010/main" val="3414267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olr.ffzg.hr/philo4/croala0/query?report=concordance&amp;method=proxy&amp;q=helena&amp;start=0&amp;end=0"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tvornicazdravehrane.com/zdravi-kutak/pasiflora-opustanje-i-nesanicu-upotreba-doziranje-nuspojave-69204/"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hyperlink" Target="https://www.ljekovitapriroda.com/caj-od-jabuka-i-cimeta-predstavlja-pravu-riznicu-antioksidansa/"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s://www.plivazdravlje.hr/" TargetMode="External"/><Relationship Id="rId3" Type="http://schemas.openxmlformats.org/officeDocument/2006/relationships/hyperlink" Target="https://www.agroklub.com/" TargetMode="External"/><Relationship Id="rId7" Type="http://schemas.openxmlformats.org/officeDocument/2006/relationships/hyperlink" Target="https://www.plantea.com.hr/" TargetMode="External"/><Relationship Id="rId12" Type="http://schemas.openxmlformats.org/officeDocument/2006/relationships/hyperlink" Target="https://zastita-prirode.hr/" TargetMode="External"/><Relationship Id="rId2" Type="http://schemas.openxmlformats.org/officeDocument/2006/relationships/hyperlink" Target="https://www.adiva.hr/nutricionizam/ljekovito-bilje/" TargetMode="External"/><Relationship Id="rId1" Type="http://schemas.openxmlformats.org/officeDocument/2006/relationships/slideLayout" Target="../slideLayouts/slideLayout2.xml"/><Relationship Id="rId6" Type="http://schemas.openxmlformats.org/officeDocument/2006/relationships/hyperlink" Target="https://www.plantagea.hr/" TargetMode="External"/><Relationship Id="rId11" Type="http://schemas.openxmlformats.org/officeDocument/2006/relationships/hyperlink" Target="https://www.vrtlarica.hr/" TargetMode="External"/><Relationship Id="rId5" Type="http://schemas.openxmlformats.org/officeDocument/2006/relationships/hyperlink" Target="https://www.enciklopedija.hr/" TargetMode="External"/><Relationship Id="rId10" Type="http://schemas.openxmlformats.org/officeDocument/2006/relationships/hyperlink" Target="https://www.vasezdravlje.com/" TargetMode="External"/><Relationship Id="rId4" Type="http://schemas.openxmlformats.org/officeDocument/2006/relationships/hyperlink" Target="https://dictionary.cambridge.org/" TargetMode="External"/><Relationship Id="rId9" Type="http://schemas.openxmlformats.org/officeDocument/2006/relationships/hyperlink" Target="https://repozitorij.agr.unizg.hr/"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ljekovitapriroda.com/caj-od-jabuka-i-cimeta-predstavlja-pravu-riznicu-antioksidansa/" TargetMode="External"/><Relationship Id="rId2" Type="http://schemas.openxmlformats.org/officeDocument/2006/relationships/hyperlink" Target="https://www.tvornicazdravehrane.com/zdravi-kutak/pasiflora-opustanje-i-nesanicu-upotreba-doziranje-nuspojave-69204/" TargetMode="External"/><Relationship Id="rId1" Type="http://schemas.openxmlformats.org/officeDocument/2006/relationships/slideLayout" Target="../slideLayouts/slideLayout2.xml"/><Relationship Id="rId5" Type="http://schemas.openxmlformats.org/officeDocument/2006/relationships/hyperlink" Target="http://solr.ffzg.hr/philo4/croala0/query?report=concordance&amp;method=proxy&amp;q=helena&amp;start=0&amp;end=0" TargetMode="External"/><Relationship Id="rId4" Type="http://schemas.openxmlformats.org/officeDocument/2006/relationships/hyperlink" Target="https://povijest.hr/nadanasnjidan/pronaden-sarkofag-hrvatske-kraljice-jelene-slavne-1898/"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56">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28A8EDB0-3678-67F6-7D3C-373AE05699E5}"/>
              </a:ext>
            </a:extLst>
          </p:cNvPr>
          <p:cNvSpPr>
            <a:spLocks noGrp="1"/>
          </p:cNvSpPr>
          <p:nvPr>
            <p:ph type="ctrTitle"/>
          </p:nvPr>
        </p:nvSpPr>
        <p:spPr>
          <a:xfrm>
            <a:off x="823442" y="921715"/>
            <a:ext cx="5163022" cy="2635993"/>
          </a:xfrm>
        </p:spPr>
        <p:txBody>
          <a:bodyPr anchor="b">
            <a:normAutofit/>
          </a:bodyPr>
          <a:lstStyle/>
          <a:p>
            <a:pPr algn="l"/>
            <a:r>
              <a:rPr lang="hr-HR" sz="4800" dirty="0">
                <a:latin typeface="Times New Roman" panose="02020603050405020304" pitchFamily="18" charset="0"/>
                <a:cs typeface="Times New Roman" panose="02020603050405020304" pitchFamily="18" charset="0"/>
              </a:rPr>
              <a:t>PRIGODNA NASTAVA</a:t>
            </a:r>
          </a:p>
        </p:txBody>
      </p:sp>
      <p:sp>
        <p:nvSpPr>
          <p:cNvPr id="71" name="Rectangle 58">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60">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62">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odnaslov 2">
            <a:extLst>
              <a:ext uri="{FF2B5EF4-FFF2-40B4-BE49-F238E27FC236}">
                <a16:creationId xmlns:a16="http://schemas.microsoft.com/office/drawing/2014/main" id="{85C4873C-3165-6192-BFAB-D5FCD13E6E34}"/>
              </a:ext>
            </a:extLst>
          </p:cNvPr>
          <p:cNvSpPr>
            <a:spLocks noGrp="1"/>
          </p:cNvSpPr>
          <p:nvPr>
            <p:ph type="subTitle" idx="1"/>
          </p:nvPr>
        </p:nvSpPr>
        <p:spPr>
          <a:xfrm>
            <a:off x="823442" y="4541263"/>
            <a:ext cx="4662957" cy="1395022"/>
          </a:xfrm>
        </p:spPr>
        <p:txBody>
          <a:bodyPr anchor="t">
            <a:normAutofit/>
          </a:bodyPr>
          <a:lstStyle/>
          <a:p>
            <a:pPr algn="l"/>
            <a:r>
              <a:rPr lang="hr-HR" dirty="0">
                <a:solidFill>
                  <a:srgbClr val="FFFFFF"/>
                </a:solidFill>
                <a:latin typeface="Times New Roman" panose="02020603050405020304" pitchFamily="18" charset="0"/>
                <a:cs typeface="Times New Roman" panose="02020603050405020304" pitchFamily="18" charset="0"/>
              </a:rPr>
              <a:t>Ružica Jauk, prof.</a:t>
            </a:r>
          </a:p>
          <a:p>
            <a:pPr algn="l"/>
            <a:r>
              <a:rPr lang="hr-HR" dirty="0">
                <a:solidFill>
                  <a:srgbClr val="FFFFFF"/>
                </a:solidFill>
                <a:latin typeface="Times New Roman" panose="02020603050405020304" pitchFamily="18" charset="0"/>
                <a:cs typeface="Times New Roman" panose="02020603050405020304" pitchFamily="18" charset="0"/>
              </a:rPr>
              <a:t>MŽSV profesora klasičnih jezika</a:t>
            </a:r>
          </a:p>
          <a:p>
            <a:pPr algn="l"/>
            <a:r>
              <a:rPr lang="hr-HR" dirty="0">
                <a:solidFill>
                  <a:srgbClr val="FFFFFF"/>
                </a:solidFill>
                <a:latin typeface="Times New Roman" panose="02020603050405020304" pitchFamily="18" charset="0"/>
                <a:cs typeface="Times New Roman" panose="02020603050405020304" pitchFamily="18" charset="0"/>
              </a:rPr>
              <a:t>Rijeka, 24. listopad 2023.</a:t>
            </a:r>
          </a:p>
        </p:txBody>
      </p:sp>
      <p:pic>
        <p:nvPicPr>
          <p:cNvPr id="37" name="Picture 4">
            <a:extLst>
              <a:ext uri="{FF2B5EF4-FFF2-40B4-BE49-F238E27FC236}">
                <a16:creationId xmlns:a16="http://schemas.microsoft.com/office/drawing/2014/main" id="{EFF92B7D-5D4B-F293-4830-D165C7A8B203}"/>
              </a:ext>
            </a:extLst>
          </p:cNvPr>
          <p:cNvPicPr>
            <a:picLocks noChangeAspect="1"/>
          </p:cNvPicPr>
          <p:nvPr/>
        </p:nvPicPr>
        <p:blipFill rotWithShape="1">
          <a:blip r:embed="rId2"/>
          <a:srcRect t="31611"/>
          <a:stretch/>
        </p:blipFill>
        <p:spPr>
          <a:xfrm>
            <a:off x="6573907" y="1787901"/>
            <a:ext cx="5163022" cy="2904198"/>
          </a:xfrm>
          <a:prstGeom prst="rect">
            <a:avLst/>
          </a:prstGeom>
        </p:spPr>
      </p:pic>
      <p:sp>
        <p:nvSpPr>
          <p:cNvPr id="74" name="Rectangle 64">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2577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712178A5-7EA5-9832-BBED-3680129E78C0}"/>
              </a:ext>
            </a:extLst>
          </p:cNvPr>
          <p:cNvSpPr>
            <a:spLocks noGrp="1"/>
          </p:cNvSpPr>
          <p:nvPr>
            <p:ph type="title"/>
          </p:nvPr>
        </p:nvSpPr>
        <p:spPr>
          <a:xfrm>
            <a:off x="1136397" y="502021"/>
            <a:ext cx="9688296" cy="1642969"/>
          </a:xfrm>
        </p:spPr>
        <p:txBody>
          <a:bodyPr anchor="b">
            <a:normAutofit/>
          </a:bodyPr>
          <a:lstStyle/>
          <a:p>
            <a:endParaRPr lang="hr-HR" sz="4000"/>
          </a:p>
        </p:txBody>
      </p:sp>
      <p:sp>
        <p:nvSpPr>
          <p:cNvPr id="3" name="Rezervirano mjesto sadržaja 2">
            <a:extLst>
              <a:ext uri="{FF2B5EF4-FFF2-40B4-BE49-F238E27FC236}">
                <a16:creationId xmlns:a16="http://schemas.microsoft.com/office/drawing/2014/main" id="{3B8AE834-C5CA-7467-3E1B-9D1D7E37199A}"/>
              </a:ext>
            </a:extLst>
          </p:cNvPr>
          <p:cNvSpPr>
            <a:spLocks noGrp="1"/>
          </p:cNvSpPr>
          <p:nvPr>
            <p:ph idx="1"/>
          </p:nvPr>
        </p:nvSpPr>
        <p:spPr>
          <a:xfrm>
            <a:off x="1136397" y="2418409"/>
            <a:ext cx="9688296" cy="3454358"/>
          </a:xfrm>
        </p:spPr>
        <p:txBody>
          <a:bodyPr anchor="t">
            <a:normAutofit/>
          </a:bodyPr>
          <a:lstStyle/>
          <a:p>
            <a:pPr marL="342900" lvl="0" indent="-342900">
              <a:buClr>
                <a:srgbClr val="7030A0"/>
              </a:buClr>
              <a:buFont typeface="Courier New" panose="02070309020205020404" pitchFamily="49" charset="0"/>
              <a:buChar char="o"/>
            </a:pPr>
            <a:r>
              <a:rPr lang="hr-HR" sz="1700">
                <a:effectLst/>
                <a:latin typeface="Cambria" panose="02040503050406030204" pitchFamily="18" charset="0"/>
                <a:ea typeface="Calibri" panose="020F0502020204030204" pitchFamily="34" charset="0"/>
                <a:cs typeface="Calibri" panose="020F0502020204030204" pitchFamily="34" charset="0"/>
              </a:rPr>
              <a:t>DAROVNICA KRALJA PETRA KREŠIMIRA IV., 1067.g. u Ninu – potvrđuje samostanu sv. Krševana u Zadru vlasništvo nad posjedom Diklo. U ispravi se nalazi genealogija hrvatskih vladara. </a:t>
            </a:r>
            <a:endParaRPr lang="hr-HR" sz="17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Clr>
                <a:srgbClr val="7030A0"/>
              </a:buClr>
              <a:buFont typeface="Courier New" panose="02070309020205020404" pitchFamily="49" charset="0"/>
              <a:buChar char="o"/>
            </a:pPr>
            <a:r>
              <a:rPr lang="hr-HR" sz="1700">
                <a:effectLst/>
                <a:latin typeface="Cambria" panose="02040503050406030204" pitchFamily="18" charset="0"/>
                <a:ea typeface="Calibri" panose="020F0502020204030204" pitchFamily="34" charset="0"/>
                <a:cs typeface="Calibri" panose="020F0502020204030204" pitchFamily="34" charset="0"/>
              </a:rPr>
              <a:t>SUPETARSKI KARTULAR, 11.st. – zbornik listina koje se odnose na benediktinski samostan Sv. Petra u Selu kod Splita u rukopisu Iura Sancti Petri de Gomai</a:t>
            </a:r>
            <a:endParaRPr lang="hr-HR" sz="17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Clr>
                <a:srgbClr val="7030A0"/>
              </a:buClr>
              <a:buFont typeface="Courier New" panose="02070309020205020404" pitchFamily="49" charset="0"/>
              <a:buChar char="o"/>
            </a:pPr>
            <a:r>
              <a:rPr lang="hr-HR" sz="1700">
                <a:effectLst/>
                <a:latin typeface="Cambria" panose="02040503050406030204" pitchFamily="18" charset="0"/>
                <a:ea typeface="Calibri" panose="020F0502020204030204" pitchFamily="34" charset="0"/>
                <a:cs typeface="Calibri" panose="020F0502020204030204" pitchFamily="34" charset="0"/>
              </a:rPr>
              <a:t>POVELJA KULINA BANA, 12.st., banova kancelarija u Bosni -  dvojezična povelja napisana vrlo učenim latinskim jezikom</a:t>
            </a:r>
            <a:endParaRPr lang="hr-HR" sz="17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Clr>
                <a:srgbClr val="7030A0"/>
              </a:buClr>
              <a:buFont typeface="Courier New" panose="02070309020205020404" pitchFamily="49" charset="0"/>
              <a:buChar char="o"/>
            </a:pPr>
            <a:r>
              <a:rPr lang="hr-HR" sz="1700">
                <a:effectLst/>
                <a:latin typeface="Cambria" panose="02040503050406030204" pitchFamily="18" charset="0"/>
                <a:ea typeface="Calibri" panose="020F0502020204030204" pitchFamily="34" charset="0"/>
                <a:cs typeface="Calibri" panose="020F0502020204030204" pitchFamily="34" charset="0"/>
              </a:rPr>
              <a:t>ZLATNA BULA BELE IV., 1242.g. – isprava kojom se Gradecu podaruje status slobodnog kraljevskog grada</a:t>
            </a:r>
            <a:endParaRPr lang="hr-HR" sz="17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1000"/>
              </a:spcAft>
              <a:buClr>
                <a:srgbClr val="7030A0"/>
              </a:buClr>
              <a:buFont typeface="Courier New" panose="02070309020205020404" pitchFamily="49" charset="0"/>
              <a:buChar char="o"/>
            </a:pPr>
            <a:r>
              <a:rPr lang="hr-HR" sz="1700">
                <a:effectLst/>
                <a:latin typeface="Cambria" panose="02040503050406030204" pitchFamily="18" charset="0"/>
                <a:ea typeface="Calibri" panose="020F0502020204030204" pitchFamily="34" charset="0"/>
                <a:cs typeface="Calibri" panose="020F0502020204030204" pitchFamily="34" charset="0"/>
              </a:rPr>
              <a:t>STATUT ZAGREBAČKOG KAPITOLA (Statuta Capituli Zagrabiensis), 14.st. – zagrebački kanonik Ivan Arhiđakon opisuje političke i kulturne prilike</a:t>
            </a:r>
            <a:endParaRPr lang="hr-HR" sz="1700">
              <a:effectLst/>
              <a:latin typeface="Calibri" panose="020F0502020204030204" pitchFamily="34" charset="0"/>
              <a:ea typeface="Calibri" panose="020F0502020204030204" pitchFamily="34" charset="0"/>
              <a:cs typeface="Times New Roman" panose="02020603050405020304" pitchFamily="18" charset="0"/>
            </a:endParaRPr>
          </a:p>
          <a:p>
            <a:endParaRPr lang="hr-HR" sz="1700"/>
          </a:p>
        </p:txBody>
      </p:sp>
      <p:sp>
        <p:nvSpPr>
          <p:cNvPr id="21" name="Rectangle 2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587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FBD8042-EB61-9BFB-2753-2A9933577C7D}"/>
              </a:ext>
            </a:extLst>
          </p:cNvPr>
          <p:cNvSpPr>
            <a:spLocks noGrp="1"/>
          </p:cNvSpPr>
          <p:nvPr>
            <p:ph type="title"/>
          </p:nvPr>
        </p:nvSpPr>
        <p:spPr/>
        <p:txBody>
          <a:bodyPr/>
          <a:lstStyle/>
          <a:p>
            <a:endParaRPr lang="hr-HR"/>
          </a:p>
        </p:txBody>
      </p:sp>
      <p:pic>
        <p:nvPicPr>
          <p:cNvPr id="2050" name="Picture 2">
            <a:extLst>
              <a:ext uri="{FF2B5EF4-FFF2-40B4-BE49-F238E27FC236}">
                <a16:creationId xmlns:a16="http://schemas.microsoft.com/office/drawing/2014/main" id="{C777B5D9-8276-3C60-C3DE-9DDF08FCB76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81300" y="2029619"/>
            <a:ext cx="6629400" cy="394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060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DD155E05-4E82-6AA5-0DF5-8A28CB6D5D59}"/>
              </a:ext>
            </a:extLst>
          </p:cNvPr>
          <p:cNvSpPr>
            <a:spLocks noGrp="1"/>
          </p:cNvSpPr>
          <p:nvPr>
            <p:ph type="title"/>
          </p:nvPr>
        </p:nvSpPr>
        <p:spPr>
          <a:xfrm>
            <a:off x="1136397" y="502021"/>
            <a:ext cx="9688296" cy="1642969"/>
          </a:xfrm>
        </p:spPr>
        <p:txBody>
          <a:bodyPr anchor="b">
            <a:normAutofit/>
          </a:bodyPr>
          <a:lstStyle/>
          <a:p>
            <a:endParaRPr lang="hr-HR" sz="4000"/>
          </a:p>
        </p:txBody>
      </p:sp>
      <p:sp>
        <p:nvSpPr>
          <p:cNvPr id="3" name="Rezervirano mjesto sadržaja 2">
            <a:extLst>
              <a:ext uri="{FF2B5EF4-FFF2-40B4-BE49-F238E27FC236}">
                <a16:creationId xmlns:a16="http://schemas.microsoft.com/office/drawing/2014/main" id="{C2AA4F11-3BDF-E5D2-E88E-E21919C0799B}"/>
              </a:ext>
            </a:extLst>
          </p:cNvPr>
          <p:cNvSpPr>
            <a:spLocks noGrp="1"/>
          </p:cNvSpPr>
          <p:nvPr>
            <p:ph idx="1"/>
          </p:nvPr>
        </p:nvSpPr>
        <p:spPr>
          <a:xfrm>
            <a:off x="1136397" y="2418409"/>
            <a:ext cx="9688296" cy="3454358"/>
          </a:xfrm>
        </p:spPr>
        <p:txBody>
          <a:bodyPr anchor="t">
            <a:normAutofit/>
          </a:bodyPr>
          <a:lstStyle/>
          <a:p>
            <a:r>
              <a:rPr lang="hr-HR" sz="2000">
                <a:latin typeface="arial" panose="020B0604020202020204" pitchFamily="34" charset="0"/>
              </a:rPr>
              <a:t>Sarkofag hrvatske kraljice Jelene s latinskim epitafom na prednjoj strani iz 976. godine pronašao je arheolog i svećenik don Frane Bulić  28. kolovoza 1898.  pri a</a:t>
            </a:r>
            <a:r>
              <a:rPr lang="hr-HR" sz="2000" b="0" i="0">
                <a:effectLst/>
                <a:latin typeface="arial" panose="020B0604020202020204" pitchFamily="34" charset="0"/>
              </a:rPr>
              <a:t>rheološkom istraživanju temelja nekadašnje starohrvatske bazilike koja se nalazi pokraj današnje crkve Gospe od Otoka u Solinu. </a:t>
            </a:r>
            <a:endParaRPr lang="hr-HR" sz="2000"/>
          </a:p>
        </p:txBody>
      </p:sp>
      <p:sp>
        <p:nvSpPr>
          <p:cNvPr id="29" name="Rectangle 28">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4567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slov 1">
            <a:extLst>
              <a:ext uri="{FF2B5EF4-FFF2-40B4-BE49-F238E27FC236}">
                <a16:creationId xmlns:a16="http://schemas.microsoft.com/office/drawing/2014/main" id="{5D0B6B4A-027C-9638-9453-0724222ECD4F}"/>
              </a:ext>
            </a:extLst>
          </p:cNvPr>
          <p:cNvSpPr>
            <a:spLocks noGrp="1"/>
          </p:cNvSpPr>
          <p:nvPr>
            <p:ph type="title"/>
          </p:nvPr>
        </p:nvSpPr>
        <p:spPr>
          <a:xfrm>
            <a:off x="1137036" y="548640"/>
            <a:ext cx="9543405" cy="1188720"/>
          </a:xfrm>
        </p:spPr>
        <p:txBody>
          <a:bodyPr>
            <a:normAutofit/>
          </a:bodyPr>
          <a:lstStyle/>
          <a:p>
            <a:endParaRPr lang="hr-HR">
              <a:solidFill>
                <a:schemeClr val="tx1">
                  <a:lumMod val="85000"/>
                  <a:lumOff val="15000"/>
                </a:schemeClr>
              </a:solidFill>
            </a:endParaRPr>
          </a:p>
        </p:txBody>
      </p:sp>
      <p:sp>
        <p:nvSpPr>
          <p:cNvPr id="3" name="Rezervirano mjesto sadržaja 2">
            <a:extLst>
              <a:ext uri="{FF2B5EF4-FFF2-40B4-BE49-F238E27FC236}">
                <a16:creationId xmlns:a16="http://schemas.microsoft.com/office/drawing/2014/main" id="{60003779-16D2-755A-F982-562BC0BF5E4B}"/>
              </a:ext>
            </a:extLst>
          </p:cNvPr>
          <p:cNvSpPr>
            <a:spLocks noGrp="1"/>
          </p:cNvSpPr>
          <p:nvPr>
            <p:ph idx="1"/>
          </p:nvPr>
        </p:nvSpPr>
        <p:spPr>
          <a:xfrm>
            <a:off x="1957987" y="2431765"/>
            <a:ext cx="8276026" cy="3320031"/>
          </a:xfrm>
        </p:spPr>
        <p:txBody>
          <a:bodyPr anchor="ctr">
            <a:normAutofit/>
          </a:bodyPr>
          <a:lstStyle/>
          <a:p>
            <a:r>
              <a:rPr lang="hr-HR" sz="2000" b="0" i="0">
                <a:solidFill>
                  <a:schemeClr val="tx1">
                    <a:lumMod val="85000"/>
                    <a:lumOff val="15000"/>
                  </a:schemeClr>
                </a:solidFill>
                <a:effectLst/>
                <a:latin typeface="Arial" panose="020B0604020202020204" pitchFamily="34" charset="0"/>
              </a:rPr>
              <a:t>»(in hoc) (t)UMULO Q(ui)ESCIT HELENA FAMO(sa) (quae fui)T UX(o)R MIHAELI REGI MATERQ(ue) STEFANI R(egis) (pacemque) (obt)ENUIT REGNI. VIII IDUS M(ensis) OCT(obris) (in pac)E HIC OR(dinata) FUIT AN(no) AB INCARNA(tione) (Domini) DCCCCLXXVI IND. IV CICL(o) L(un) V. (ep) XVII (ciclo sol) V LUN. V. (conc)URRENTE VI. ISTAQ(ue) VIVENS FU(it) REGN(i) MATER FUIT PUPILOR(um) TUTO(rque) VIDUAR(um) ICQUE ASPICIENS VIR ANIME DIC MISERERE DEUS.«</a:t>
            </a:r>
            <a:endParaRPr lang="hr-HR" sz="2000">
              <a:solidFill>
                <a:schemeClr val="tx1">
                  <a:lumMod val="85000"/>
                  <a:lumOff val="15000"/>
                </a:schemeClr>
              </a:solidFill>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560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slov 1">
            <a:extLst>
              <a:ext uri="{FF2B5EF4-FFF2-40B4-BE49-F238E27FC236}">
                <a16:creationId xmlns:a16="http://schemas.microsoft.com/office/drawing/2014/main" id="{24B8D42D-8F02-6F3A-F801-D4BA7F560C50}"/>
              </a:ext>
            </a:extLst>
          </p:cNvPr>
          <p:cNvSpPr>
            <a:spLocks noGrp="1"/>
          </p:cNvSpPr>
          <p:nvPr>
            <p:ph type="title"/>
          </p:nvPr>
        </p:nvSpPr>
        <p:spPr>
          <a:xfrm>
            <a:off x="1137036" y="548640"/>
            <a:ext cx="9543405" cy="1188720"/>
          </a:xfrm>
        </p:spPr>
        <p:txBody>
          <a:bodyPr>
            <a:normAutofit/>
          </a:bodyPr>
          <a:lstStyle/>
          <a:p>
            <a:endParaRPr lang="hr-HR">
              <a:solidFill>
                <a:schemeClr val="tx1">
                  <a:lumMod val="85000"/>
                  <a:lumOff val="15000"/>
                </a:schemeClr>
              </a:solidFill>
            </a:endParaRPr>
          </a:p>
        </p:txBody>
      </p:sp>
      <p:sp>
        <p:nvSpPr>
          <p:cNvPr id="3" name="Rezervirano mjesto sadržaja 2">
            <a:extLst>
              <a:ext uri="{FF2B5EF4-FFF2-40B4-BE49-F238E27FC236}">
                <a16:creationId xmlns:a16="http://schemas.microsoft.com/office/drawing/2014/main" id="{8E66474A-94CE-01C9-173B-29DBD8DCB464}"/>
              </a:ext>
            </a:extLst>
          </p:cNvPr>
          <p:cNvSpPr>
            <a:spLocks noGrp="1"/>
          </p:cNvSpPr>
          <p:nvPr>
            <p:ph idx="1"/>
          </p:nvPr>
        </p:nvSpPr>
        <p:spPr>
          <a:xfrm>
            <a:off x="1957987" y="2431765"/>
            <a:ext cx="8276026" cy="3320031"/>
          </a:xfrm>
        </p:spPr>
        <p:txBody>
          <a:bodyPr anchor="ctr">
            <a:normAutofit/>
          </a:bodyPr>
          <a:lstStyle/>
          <a:p>
            <a:r>
              <a:rPr lang="hr-HR" sz="1400" b="0" i="0" dirty="0">
                <a:solidFill>
                  <a:srgbClr val="000000"/>
                </a:solidFill>
                <a:effectLst/>
                <a:latin typeface="arial" panose="020B0604020202020204" pitchFamily="34" charset="0"/>
              </a:rPr>
              <a:t>Bulić je, uz pomoć J. Barača i </a:t>
            </a:r>
            <a:r>
              <a:rPr lang="hr-HR" sz="1400" b="0" i="0" dirty="0" err="1">
                <a:solidFill>
                  <a:srgbClr val="000000"/>
                </a:solidFill>
                <a:effectLst/>
                <a:latin typeface="arial" panose="020B0604020202020204" pitchFamily="34" charset="0"/>
              </a:rPr>
              <a:t>I</a:t>
            </a:r>
            <a:r>
              <a:rPr lang="hr-HR" sz="1400" b="0" i="0" dirty="0">
                <a:solidFill>
                  <a:srgbClr val="000000"/>
                </a:solidFill>
                <a:effectLst/>
                <a:latin typeface="arial" panose="020B0604020202020204" pitchFamily="34" charset="0"/>
              </a:rPr>
              <a:t>. Križanića, uspio rekonstruirati latinski epitaf na sarkofagu, koji u prijevodu glasi:</a:t>
            </a:r>
            <a:endParaRPr lang="hr-HR" sz="2000" b="0" i="0" dirty="0">
              <a:solidFill>
                <a:schemeClr val="tx1">
                  <a:lumMod val="85000"/>
                  <a:lumOff val="15000"/>
                </a:schemeClr>
              </a:solidFill>
              <a:effectLst/>
              <a:latin typeface="arial" panose="020B0604020202020204" pitchFamily="34" charset="0"/>
            </a:endParaRPr>
          </a:p>
          <a:p>
            <a:r>
              <a:rPr lang="hr-HR" sz="2000" b="0" i="0" dirty="0">
                <a:solidFill>
                  <a:schemeClr val="tx1">
                    <a:lumMod val="85000"/>
                    <a:lumOff val="15000"/>
                  </a:schemeClr>
                </a:solidFill>
                <a:effectLst/>
                <a:latin typeface="arial" panose="020B0604020202020204" pitchFamily="34" charset="0"/>
              </a:rPr>
              <a:t>„</a:t>
            </a:r>
            <a:r>
              <a:rPr lang="hr-HR" sz="2000" b="0" i="1" dirty="0">
                <a:solidFill>
                  <a:schemeClr val="tx1">
                    <a:lumMod val="85000"/>
                    <a:lumOff val="15000"/>
                  </a:schemeClr>
                </a:solidFill>
                <a:effectLst/>
                <a:latin typeface="arial" panose="020B0604020202020204" pitchFamily="34" charset="0"/>
              </a:rPr>
              <a:t>U ovom grobu počiva glasovita Jelena koja je bila žena kralju Mihajlu, a majka Stjepana kralja. Ona se odreče kraljevskog sjaja </a:t>
            </a:r>
            <a:r>
              <a:rPr lang="hr-HR" sz="2000" b="0" i="1" dirty="0" err="1">
                <a:solidFill>
                  <a:schemeClr val="tx1">
                    <a:lumMod val="85000"/>
                    <a:lumOff val="15000"/>
                  </a:schemeClr>
                </a:solidFill>
                <a:effectLst/>
                <a:latin typeface="arial" panose="020B0604020202020204" pitchFamily="34" charset="0"/>
              </a:rPr>
              <a:t>dneva</a:t>
            </a:r>
            <a:r>
              <a:rPr lang="hr-HR" sz="2000" b="0" i="1" dirty="0">
                <a:solidFill>
                  <a:schemeClr val="tx1">
                    <a:lumMod val="85000"/>
                    <a:lumOff val="15000"/>
                  </a:schemeClr>
                </a:solidFill>
                <a:effectLst/>
                <a:latin typeface="arial" panose="020B0604020202020204" pitchFamily="34" charset="0"/>
              </a:rPr>
              <a:t> osmoga mjeseca listopada. I bi ovdje pokopana 976 godine od utjelovljenja Gospodnjeg </a:t>
            </a:r>
            <a:r>
              <a:rPr lang="hr-HR" sz="2000" b="0" i="1" dirty="0" err="1">
                <a:solidFill>
                  <a:schemeClr val="tx1">
                    <a:lumMod val="85000"/>
                    <a:lumOff val="15000"/>
                  </a:schemeClr>
                </a:solidFill>
                <a:effectLst/>
                <a:latin typeface="arial" panose="020B0604020202020204" pitchFamily="34" charset="0"/>
              </a:rPr>
              <a:t>indikcije</a:t>
            </a:r>
            <a:r>
              <a:rPr lang="hr-HR" sz="2000" b="0" i="1" dirty="0">
                <a:solidFill>
                  <a:schemeClr val="tx1">
                    <a:lumMod val="85000"/>
                    <a:lumOff val="15000"/>
                  </a:schemeClr>
                </a:solidFill>
                <a:effectLst/>
                <a:latin typeface="arial" panose="020B0604020202020204" pitchFamily="34" charset="0"/>
              </a:rPr>
              <a:t> četvrte petoga cikla mjesečeva, sedamnaeste </a:t>
            </a:r>
            <a:r>
              <a:rPr lang="hr-HR" sz="2000" b="0" i="1" dirty="0" err="1">
                <a:solidFill>
                  <a:schemeClr val="tx1">
                    <a:lumMod val="85000"/>
                    <a:lumOff val="15000"/>
                  </a:schemeClr>
                </a:solidFill>
                <a:effectLst/>
                <a:latin typeface="arial" panose="020B0604020202020204" pitchFamily="34" charset="0"/>
              </a:rPr>
              <a:t>epakte</a:t>
            </a:r>
            <a:r>
              <a:rPr lang="hr-HR" sz="2000" b="0" i="1" dirty="0">
                <a:solidFill>
                  <a:schemeClr val="tx1">
                    <a:lumMod val="85000"/>
                    <a:lumOff val="15000"/>
                  </a:schemeClr>
                </a:solidFill>
                <a:effectLst/>
                <a:latin typeface="arial" panose="020B0604020202020204" pitchFamily="34" charset="0"/>
              </a:rPr>
              <a:t>, petoga kruga sunčanoga koji pada sa šestim. Gle, ovo je ona, koja je za života bila majka kraljevstva, a zatim postala majkom siročadi i zaštitnicom udovica. Ovamo pogledavši, čovječe reci: Bože smiluj joj se duši!”</a:t>
            </a:r>
            <a:endParaRPr lang="hr-HR" sz="2000"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7708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61E5DB3-D80D-FECC-268D-5A7783220426}"/>
              </a:ext>
            </a:extLst>
          </p:cNvPr>
          <p:cNvSpPr>
            <a:spLocks noGrp="1"/>
          </p:cNvSpPr>
          <p:nvPr>
            <p:ph type="title"/>
          </p:nvPr>
        </p:nvSpPr>
        <p:spPr/>
        <p:txBody>
          <a:bodyPr>
            <a:normAutofit/>
          </a:bodyPr>
          <a:lstStyle/>
          <a:p>
            <a:r>
              <a:rPr lang="hr-HR" sz="2400" dirty="0">
                <a:effectLst/>
                <a:latin typeface="Calibri" panose="020F0502020204030204" pitchFamily="34" charset="0"/>
                <a:ea typeface="Calibri" panose="020F0502020204030204" pitchFamily="34" charset="0"/>
                <a:cs typeface="Times New Roman" panose="02020603050405020304" pitchFamily="18" charset="0"/>
              </a:rPr>
              <a:t>976 </a:t>
            </a:r>
            <a:r>
              <a:rPr lang="hr-HR" sz="2400" dirty="0" err="1">
                <a:effectLst/>
                <a:latin typeface="Calibri" panose="020F0502020204030204" pitchFamily="34" charset="0"/>
                <a:ea typeface="Calibri" panose="020F0502020204030204" pitchFamily="34" charset="0"/>
                <a:cs typeface="Times New Roman" panose="02020603050405020304" pitchFamily="18" charset="0"/>
              </a:rPr>
              <a:t>Helenae</a:t>
            </a:r>
            <a:r>
              <a:rPr lang="hr-HR" sz="2400" dirty="0">
                <a:effectLst/>
                <a:latin typeface="Calibri" panose="020F0502020204030204" pitchFamily="34" charset="0"/>
                <a:ea typeface="Calibri" panose="020F0502020204030204" pitchFamily="34" charset="0"/>
                <a:cs typeface="Times New Roman" panose="02020603050405020304" pitchFamily="18" charset="0"/>
              </a:rPr>
              <a:t> </a:t>
            </a:r>
            <a:r>
              <a:rPr lang="hr-HR" sz="2400" dirty="0" err="1">
                <a:effectLst/>
                <a:latin typeface="Calibri" panose="020F0502020204030204" pitchFamily="34" charset="0"/>
                <a:ea typeface="Calibri" panose="020F0502020204030204" pitchFamily="34" charset="0"/>
                <a:cs typeface="Times New Roman" panose="02020603050405020304" pitchFamily="18" charset="0"/>
              </a:rPr>
              <a:t>reginae</a:t>
            </a:r>
            <a:r>
              <a:rPr lang="hr-HR" sz="2400" dirty="0">
                <a:effectLst/>
                <a:latin typeface="Calibri" panose="020F0502020204030204" pitchFamily="34" charset="0"/>
                <a:ea typeface="Calibri" panose="020F0502020204030204" pitchFamily="34" charset="0"/>
                <a:cs typeface="Times New Roman" panose="02020603050405020304" pitchFamily="18" charset="0"/>
              </a:rPr>
              <a:t> </a:t>
            </a:r>
            <a:r>
              <a:rPr lang="hr-HR" sz="2400" dirty="0" err="1">
                <a:effectLst/>
                <a:latin typeface="Calibri" panose="020F0502020204030204" pitchFamily="34" charset="0"/>
                <a:ea typeface="Calibri" panose="020F0502020204030204" pitchFamily="34" charset="0"/>
                <a:cs typeface="Times New Roman" panose="02020603050405020304" pitchFamily="18" charset="0"/>
              </a:rPr>
              <a:t>epitaphium</a:t>
            </a:r>
            <a:r>
              <a:rPr lang="hr-HR" sz="2400" dirty="0">
                <a:effectLst/>
                <a:latin typeface="Calibri" panose="020F0502020204030204" pitchFamily="34" charset="0"/>
                <a:ea typeface="Calibri" panose="020F0502020204030204" pitchFamily="34" charset="0"/>
                <a:cs typeface="Times New Roman" panose="02020603050405020304" pitchFamily="18" charset="0"/>
              </a:rPr>
              <a:t>, </a:t>
            </a:r>
            <a:r>
              <a:rPr lang="hr-HR" sz="2400" dirty="0" err="1">
                <a:effectLst/>
                <a:latin typeface="Calibri" panose="020F0502020204030204" pitchFamily="34" charset="0"/>
                <a:ea typeface="Calibri" panose="020F0502020204030204" pitchFamily="34" charset="0"/>
                <a:cs typeface="Times New Roman" panose="02020603050405020304" pitchFamily="18" charset="0"/>
              </a:rPr>
              <a:t>versio</a:t>
            </a:r>
            <a:r>
              <a:rPr lang="hr-HR" sz="2400" dirty="0">
                <a:effectLst/>
                <a:latin typeface="Calibri" panose="020F0502020204030204" pitchFamily="34" charset="0"/>
                <a:ea typeface="Calibri" panose="020F0502020204030204" pitchFamily="34" charset="0"/>
                <a:cs typeface="Times New Roman" panose="02020603050405020304" pitchFamily="18" charset="0"/>
              </a:rPr>
              <a:t> </a:t>
            </a:r>
            <a:r>
              <a:rPr lang="hr-HR" sz="2400" dirty="0" err="1">
                <a:effectLst/>
                <a:latin typeface="Calibri" panose="020F0502020204030204" pitchFamily="34" charset="0"/>
                <a:ea typeface="Calibri" panose="020F0502020204030204" pitchFamily="34" charset="0"/>
                <a:cs typeface="Times New Roman" panose="02020603050405020304" pitchFamily="18" charset="0"/>
              </a:rPr>
              <a:t>electronica</a:t>
            </a:r>
            <a:r>
              <a:rPr lang="hr-HR" sz="2400" dirty="0">
                <a:effectLst/>
                <a:latin typeface="Calibri" panose="020F0502020204030204" pitchFamily="34" charset="0"/>
                <a:ea typeface="Calibri" panose="020F0502020204030204" pitchFamily="34" charset="0"/>
                <a:cs typeface="Times New Roman" panose="02020603050405020304" pitchFamily="18" charset="0"/>
              </a:rPr>
              <a:t> </a:t>
            </a:r>
            <a:r>
              <a:rPr lang="hr-HR" sz="2000" dirty="0">
                <a:effectLst/>
                <a:latin typeface="Calibri" panose="020F0502020204030204" pitchFamily="34" charset="0"/>
                <a:ea typeface="Calibri" panose="020F0502020204030204" pitchFamily="34" charset="0"/>
                <a:cs typeface="Times New Roman" panose="02020603050405020304" pitchFamily="18" charset="0"/>
              </a:rPr>
              <a:t>(</a:t>
            </a:r>
            <a:r>
              <a:rPr lang="hr-HR" sz="2000" dirty="0" err="1">
                <a:effectLst/>
                <a:latin typeface="Calibri" panose="020F0502020204030204" pitchFamily="34" charset="0"/>
                <a:ea typeface="Calibri" panose="020F0502020204030204" pitchFamily="34" charset="0"/>
                <a:cs typeface="Times New Roman" panose="02020603050405020304" pitchFamily="18" charset="0"/>
              </a:rPr>
              <a:t>CroALa</a:t>
            </a:r>
            <a:r>
              <a:rPr lang="hr-HR" sz="2000" dirty="0">
                <a:effectLst/>
                <a:latin typeface="Calibri" panose="020F0502020204030204" pitchFamily="34" charset="0"/>
                <a:ea typeface="Calibri" panose="020F0502020204030204" pitchFamily="34" charset="0"/>
                <a:cs typeface="Times New Roman" panose="02020603050405020304" pitchFamily="18" charset="0"/>
              </a:rPr>
              <a:t> – </a:t>
            </a:r>
            <a:r>
              <a:rPr lang="hr-HR" sz="2000" dirty="0" err="1">
                <a:effectLst/>
                <a:latin typeface="Calibri" panose="020F0502020204030204" pitchFamily="34" charset="0"/>
                <a:ea typeface="Calibri" panose="020F0502020204030204" pitchFamily="34" charset="0"/>
                <a:cs typeface="Times New Roman" panose="02020603050405020304" pitchFamily="18" charset="0"/>
              </a:rPr>
              <a:t>Croatiae</a:t>
            </a:r>
            <a:r>
              <a:rPr lang="hr-HR" sz="2000" dirty="0">
                <a:effectLst/>
                <a:latin typeface="Calibri" panose="020F0502020204030204" pitchFamily="34" charset="0"/>
                <a:ea typeface="Calibri" panose="020F0502020204030204" pitchFamily="34" charset="0"/>
                <a:cs typeface="Times New Roman" panose="02020603050405020304" pitchFamily="18" charset="0"/>
              </a:rPr>
              <a:t> </a:t>
            </a:r>
            <a:r>
              <a:rPr lang="hr-HR" sz="2000" dirty="0" err="1">
                <a:effectLst/>
                <a:latin typeface="Calibri" panose="020F0502020204030204" pitchFamily="34" charset="0"/>
                <a:ea typeface="Calibri" panose="020F0502020204030204" pitchFamily="34" charset="0"/>
                <a:cs typeface="Times New Roman" panose="02020603050405020304" pitchFamily="18" charset="0"/>
              </a:rPr>
              <a:t>auctores</a:t>
            </a:r>
            <a:r>
              <a:rPr lang="hr-HR" sz="2000" dirty="0">
                <a:effectLst/>
                <a:latin typeface="Calibri" panose="020F0502020204030204" pitchFamily="34" charset="0"/>
                <a:ea typeface="Calibri" panose="020F0502020204030204" pitchFamily="34" charset="0"/>
                <a:cs typeface="Times New Roman" panose="02020603050405020304" pitchFamily="18" charset="0"/>
              </a:rPr>
              <a:t> Latini- tekstovi hrvatskih latinista i autora povezanih s Hrvatskom</a:t>
            </a:r>
            <a:r>
              <a:rPr lang="hr-HR" sz="2400" dirty="0">
                <a:effectLst/>
                <a:latin typeface="Calibri" panose="020F0502020204030204" pitchFamily="34" charset="0"/>
                <a:ea typeface="Calibri" panose="020F0502020204030204" pitchFamily="34" charset="0"/>
                <a:cs typeface="Times New Roman" panose="02020603050405020304" pitchFamily="18" charset="0"/>
              </a:rPr>
              <a:t>)</a:t>
            </a:r>
            <a:endParaRPr lang="hr-HR" sz="2400" dirty="0"/>
          </a:p>
        </p:txBody>
      </p:sp>
      <p:sp>
        <p:nvSpPr>
          <p:cNvPr id="3" name="Rezervirano mjesto sadržaja 2">
            <a:extLst>
              <a:ext uri="{FF2B5EF4-FFF2-40B4-BE49-F238E27FC236}">
                <a16:creationId xmlns:a16="http://schemas.microsoft.com/office/drawing/2014/main" id="{2BB2124E-8F26-D1B9-9BEC-C997FD278148}"/>
              </a:ext>
            </a:extLst>
          </p:cNvPr>
          <p:cNvSpPr>
            <a:spLocks noGrp="1"/>
          </p:cNvSpPr>
          <p:nvPr>
            <p:ph idx="1"/>
          </p:nvPr>
        </p:nvSpPr>
        <p:spPr/>
        <p:txBody>
          <a:bodyPr>
            <a:normAutofit/>
          </a:bodyPr>
          <a:lstStyle/>
          <a:p>
            <a:r>
              <a:rPr lang="hr-HR" sz="3200" kern="100" dirty="0">
                <a:effectLst/>
                <a:latin typeface="Calibri" panose="020F0502020204030204" pitchFamily="34" charset="0"/>
                <a:ea typeface="Calibri" panose="020F0502020204030204" pitchFamily="34" charset="0"/>
                <a:cs typeface="Times New Roman" panose="02020603050405020304" pitchFamily="18" charset="0"/>
              </a:rPr>
              <a:t> </a:t>
            </a:r>
            <a:r>
              <a:rPr lang="hr-HR" sz="3200" kern="100" dirty="0" err="1">
                <a:effectLst/>
                <a:latin typeface="Calibri" panose="020F0502020204030204" pitchFamily="34" charset="0"/>
                <a:ea typeface="Calibri" panose="020F0502020204030204" pitchFamily="34" charset="0"/>
                <a:cs typeface="Times New Roman" panose="02020603050405020304" pitchFamily="18" charset="0"/>
              </a:rPr>
              <a:t>in</a:t>
            </a:r>
            <a:r>
              <a:rPr lang="hr-HR" sz="3200" kern="100" dirty="0">
                <a:effectLst/>
                <a:latin typeface="Calibri" panose="020F0502020204030204" pitchFamily="34" charset="0"/>
                <a:ea typeface="Calibri" panose="020F0502020204030204" pitchFamily="34" charset="0"/>
                <a:cs typeface="Times New Roman" panose="02020603050405020304" pitchFamily="18" charset="0"/>
              </a:rPr>
              <a:t> </a:t>
            </a:r>
            <a:r>
              <a:rPr lang="hr-HR" sz="3200" kern="100" dirty="0" err="1">
                <a:effectLst/>
                <a:latin typeface="Calibri" panose="020F0502020204030204" pitchFamily="34" charset="0"/>
                <a:ea typeface="Calibri" panose="020F0502020204030204" pitchFamily="34" charset="0"/>
                <a:cs typeface="Times New Roman" panose="02020603050405020304" pitchFamily="18" charset="0"/>
              </a:rPr>
              <a:t>hoc</a:t>
            </a:r>
            <a:r>
              <a:rPr lang="hr-HR" sz="3200" kern="100" dirty="0">
                <a:effectLst/>
                <a:latin typeface="Calibri" panose="020F0502020204030204" pitchFamily="34" charset="0"/>
                <a:ea typeface="Calibri" panose="020F0502020204030204" pitchFamily="34" charset="0"/>
                <a:cs typeface="Times New Roman" panose="02020603050405020304" pitchFamily="18" charset="0"/>
              </a:rPr>
              <a:t> </a:t>
            </a:r>
            <a:r>
              <a:rPr lang="hr-HR" sz="3200" kern="100" dirty="0" err="1">
                <a:effectLst/>
                <a:latin typeface="Calibri" panose="020F0502020204030204" pitchFamily="34" charset="0"/>
                <a:ea typeface="Calibri" panose="020F0502020204030204" pitchFamily="34" charset="0"/>
                <a:cs typeface="Times New Roman" panose="02020603050405020304" pitchFamily="18" charset="0"/>
              </a:rPr>
              <a:t>tUMULO</a:t>
            </a:r>
            <a:r>
              <a:rPr lang="hr-HR" sz="3200" kern="100" dirty="0">
                <a:effectLst/>
                <a:latin typeface="Calibri" panose="020F0502020204030204" pitchFamily="34" charset="0"/>
                <a:ea typeface="Calibri" panose="020F0502020204030204" pitchFamily="34" charset="0"/>
                <a:cs typeface="Times New Roman" panose="02020603050405020304" pitchFamily="18" charset="0"/>
              </a:rPr>
              <a:t> </a:t>
            </a:r>
            <a:r>
              <a:rPr lang="hr-HR" sz="3200" kern="100" dirty="0" err="1">
                <a:effectLst/>
                <a:latin typeface="Calibri" panose="020F0502020204030204" pitchFamily="34" charset="0"/>
                <a:ea typeface="Calibri" panose="020F0502020204030204" pitchFamily="34" charset="0"/>
                <a:cs typeface="Times New Roman" panose="02020603050405020304" pitchFamily="18" charset="0"/>
              </a:rPr>
              <a:t>QuiESCIT</a:t>
            </a:r>
            <a:r>
              <a:rPr lang="hr-HR" sz="3200" kern="100" dirty="0">
                <a:effectLst/>
                <a:latin typeface="Calibri" panose="020F0502020204030204" pitchFamily="34" charset="0"/>
                <a:ea typeface="Calibri" panose="020F0502020204030204" pitchFamily="34" charset="0"/>
                <a:cs typeface="Times New Roman" panose="02020603050405020304" pitchFamily="18" charset="0"/>
              </a:rPr>
              <a:t> HELENA </a:t>
            </a:r>
            <a:r>
              <a:rPr lang="hr-HR" sz="3200" kern="100" dirty="0" err="1">
                <a:effectLst/>
                <a:latin typeface="Calibri" panose="020F0502020204030204" pitchFamily="34" charset="0"/>
                <a:ea typeface="Calibri" panose="020F0502020204030204" pitchFamily="34" charset="0"/>
                <a:cs typeface="Times New Roman" panose="02020603050405020304" pitchFamily="18" charset="0"/>
              </a:rPr>
              <a:t>FAMOsa</a:t>
            </a:r>
            <a:r>
              <a:rPr lang="hr-HR" sz="3200" kern="100" dirty="0">
                <a:effectLst/>
                <a:latin typeface="Calibri" panose="020F0502020204030204" pitchFamily="34" charset="0"/>
                <a:ea typeface="Calibri" panose="020F0502020204030204" pitchFamily="34" charset="0"/>
                <a:cs typeface="Times New Roman" panose="02020603050405020304" pitchFamily="18" charset="0"/>
              </a:rPr>
              <a:t> </a:t>
            </a:r>
            <a:r>
              <a:rPr lang="hr-HR" sz="3200" kern="100" dirty="0" err="1">
                <a:effectLst/>
                <a:latin typeface="Calibri" panose="020F0502020204030204" pitchFamily="34" charset="0"/>
                <a:ea typeface="Calibri" panose="020F0502020204030204" pitchFamily="34" charset="0"/>
                <a:cs typeface="Times New Roman" panose="02020603050405020304" pitchFamily="18" charset="0"/>
              </a:rPr>
              <a:t>quae</a:t>
            </a:r>
            <a:r>
              <a:rPr lang="hr-HR" sz="3200" kern="100" dirty="0">
                <a:effectLst/>
                <a:latin typeface="Calibri" panose="020F0502020204030204" pitchFamily="34" charset="0"/>
                <a:ea typeface="Calibri" panose="020F0502020204030204" pitchFamily="34" charset="0"/>
                <a:cs typeface="Times New Roman" panose="02020603050405020304" pitchFamily="18" charset="0"/>
              </a:rPr>
              <a:t> </a:t>
            </a:r>
            <a:r>
              <a:rPr lang="hr-HR" sz="3200" kern="100" dirty="0" err="1">
                <a:effectLst/>
                <a:latin typeface="Calibri" panose="020F0502020204030204" pitchFamily="34" charset="0"/>
                <a:ea typeface="Calibri" panose="020F0502020204030204" pitchFamily="34" charset="0"/>
                <a:cs typeface="Times New Roman" panose="02020603050405020304" pitchFamily="18" charset="0"/>
              </a:rPr>
              <a:t>fui</a:t>
            </a:r>
            <a:r>
              <a:rPr lang="hr-HR" sz="3200" kern="100" dirty="0">
                <a:effectLst/>
                <a:latin typeface="Calibri" panose="020F0502020204030204" pitchFamily="34" charset="0"/>
                <a:ea typeface="Calibri" panose="020F0502020204030204" pitchFamily="34" charset="0"/>
                <a:cs typeface="Times New Roman" panose="02020603050405020304" pitchFamily="18" charset="0"/>
              </a:rPr>
              <a:t> UXOR MICHAELI REGI </a:t>
            </a:r>
            <a:r>
              <a:rPr lang="hr-HR" sz="3200" kern="100" dirty="0" err="1">
                <a:effectLst/>
                <a:latin typeface="Calibri" panose="020F0502020204030204" pitchFamily="34" charset="0"/>
                <a:ea typeface="Calibri" panose="020F0502020204030204" pitchFamily="34" charset="0"/>
                <a:cs typeface="Times New Roman" panose="02020603050405020304" pitchFamily="18" charset="0"/>
              </a:rPr>
              <a:t>MATERQue</a:t>
            </a:r>
            <a:r>
              <a:rPr lang="hr-HR" sz="3200" kern="100" dirty="0">
                <a:effectLst/>
                <a:latin typeface="Calibri" panose="020F0502020204030204" pitchFamily="34" charset="0"/>
                <a:ea typeface="Calibri" panose="020F0502020204030204" pitchFamily="34" charset="0"/>
                <a:cs typeface="Times New Roman" panose="02020603050405020304" pitchFamily="18" charset="0"/>
              </a:rPr>
              <a:t> STEFANI </a:t>
            </a:r>
            <a:r>
              <a:rPr lang="hr-HR" sz="3200" kern="100" dirty="0" err="1">
                <a:effectLst/>
                <a:latin typeface="Calibri" panose="020F0502020204030204" pitchFamily="34" charset="0"/>
                <a:ea typeface="Calibri" panose="020F0502020204030204" pitchFamily="34" charset="0"/>
                <a:cs typeface="Times New Roman" panose="02020603050405020304" pitchFamily="18" charset="0"/>
              </a:rPr>
              <a:t>Regis</a:t>
            </a:r>
            <a:r>
              <a:rPr lang="hr-HR" sz="3200" kern="100" dirty="0">
                <a:effectLst/>
                <a:latin typeface="Calibri" panose="020F0502020204030204" pitchFamily="34" charset="0"/>
                <a:ea typeface="Calibri" panose="020F0502020204030204" pitchFamily="34" charset="0"/>
                <a:cs typeface="Times New Roman" panose="02020603050405020304" pitchFamily="18" charset="0"/>
              </a:rPr>
              <a:t> </a:t>
            </a:r>
            <a:r>
              <a:rPr lang="hr-HR" sz="3200" kern="100" dirty="0" err="1">
                <a:effectLst/>
                <a:latin typeface="Calibri" panose="020F0502020204030204" pitchFamily="34" charset="0"/>
                <a:ea typeface="Calibri" panose="020F0502020204030204" pitchFamily="34" charset="0"/>
                <a:cs typeface="Times New Roman" panose="02020603050405020304" pitchFamily="18" charset="0"/>
              </a:rPr>
              <a:t>pacemque</a:t>
            </a:r>
            <a:r>
              <a:rPr lang="hr-HR" sz="3200" kern="100" dirty="0">
                <a:effectLst/>
                <a:latin typeface="Calibri" panose="020F0502020204030204" pitchFamily="34" charset="0"/>
                <a:ea typeface="Calibri" panose="020F0502020204030204" pitchFamily="34" charset="0"/>
                <a:cs typeface="Times New Roman" panose="02020603050405020304" pitchFamily="18" charset="0"/>
              </a:rPr>
              <a:t> </a:t>
            </a:r>
            <a:r>
              <a:rPr lang="hr-HR" sz="3200" kern="100" dirty="0" err="1">
                <a:effectLst/>
                <a:latin typeface="Calibri" panose="020F0502020204030204" pitchFamily="34" charset="0"/>
                <a:ea typeface="Calibri" panose="020F0502020204030204" pitchFamily="34" charset="0"/>
                <a:cs typeface="Times New Roman" panose="02020603050405020304" pitchFamily="18" charset="0"/>
              </a:rPr>
              <a:t>obtENUIT</a:t>
            </a:r>
            <a:r>
              <a:rPr lang="hr-HR" sz="3200" kern="100" dirty="0">
                <a:effectLst/>
                <a:latin typeface="Calibri" panose="020F0502020204030204" pitchFamily="34" charset="0"/>
                <a:ea typeface="Calibri" panose="020F0502020204030204" pitchFamily="34" charset="0"/>
                <a:cs typeface="Times New Roman" panose="02020603050405020304" pitchFamily="18" charset="0"/>
              </a:rPr>
              <a:t> REGNI. VIII IDUS </a:t>
            </a:r>
            <a:r>
              <a:rPr lang="hr-HR" sz="3200" kern="100" dirty="0" err="1">
                <a:effectLst/>
                <a:latin typeface="Calibri" panose="020F0502020204030204" pitchFamily="34" charset="0"/>
                <a:ea typeface="Calibri" panose="020F0502020204030204" pitchFamily="34" charset="0"/>
                <a:cs typeface="Times New Roman" panose="02020603050405020304" pitchFamily="18" charset="0"/>
              </a:rPr>
              <a:t>Mensis</a:t>
            </a:r>
            <a:r>
              <a:rPr lang="hr-HR" sz="3200" kern="100" dirty="0">
                <a:effectLst/>
                <a:latin typeface="Calibri" panose="020F0502020204030204" pitchFamily="34" charset="0"/>
                <a:ea typeface="Calibri" panose="020F0502020204030204" pitchFamily="34" charset="0"/>
                <a:cs typeface="Times New Roman" panose="02020603050405020304" pitchFamily="18" charset="0"/>
              </a:rPr>
              <a:t> </a:t>
            </a:r>
            <a:r>
              <a:rPr lang="hr-HR" sz="3200" kern="100" dirty="0" err="1">
                <a:effectLst/>
                <a:latin typeface="Calibri" panose="020F0502020204030204" pitchFamily="34" charset="0"/>
                <a:ea typeface="Calibri" panose="020F0502020204030204" pitchFamily="34" charset="0"/>
                <a:cs typeface="Times New Roman" panose="02020603050405020304" pitchFamily="18" charset="0"/>
              </a:rPr>
              <a:t>OCTobris</a:t>
            </a:r>
            <a:r>
              <a:rPr lang="hr-HR" sz="3200" kern="100" dirty="0">
                <a:effectLst/>
                <a:latin typeface="Calibri" panose="020F0502020204030204" pitchFamily="34" charset="0"/>
                <a:ea typeface="Calibri" panose="020F0502020204030204" pitchFamily="34" charset="0"/>
                <a:cs typeface="Times New Roman" panose="02020603050405020304" pitchFamily="18" charset="0"/>
              </a:rPr>
              <a:t> </a:t>
            </a:r>
            <a:r>
              <a:rPr lang="hr-HR" sz="3200" kern="100" dirty="0" err="1">
                <a:effectLst/>
                <a:latin typeface="Calibri" panose="020F0502020204030204" pitchFamily="34" charset="0"/>
                <a:ea typeface="Calibri" panose="020F0502020204030204" pitchFamily="34" charset="0"/>
                <a:cs typeface="Times New Roman" panose="02020603050405020304" pitchFamily="18" charset="0"/>
              </a:rPr>
              <a:t>in</a:t>
            </a:r>
            <a:r>
              <a:rPr lang="hr-HR" sz="3200" kern="100" dirty="0">
                <a:effectLst/>
                <a:latin typeface="Calibri" panose="020F0502020204030204" pitchFamily="34" charset="0"/>
                <a:ea typeface="Calibri" panose="020F0502020204030204" pitchFamily="34" charset="0"/>
                <a:cs typeface="Times New Roman" panose="02020603050405020304" pitchFamily="18" charset="0"/>
              </a:rPr>
              <a:t> </a:t>
            </a:r>
            <a:r>
              <a:rPr lang="hr-HR" sz="3200" kern="100" dirty="0" err="1">
                <a:effectLst/>
                <a:latin typeface="Calibri" panose="020F0502020204030204" pitchFamily="34" charset="0"/>
                <a:ea typeface="Calibri" panose="020F0502020204030204" pitchFamily="34" charset="0"/>
                <a:cs typeface="Times New Roman" panose="02020603050405020304" pitchFamily="18" charset="0"/>
              </a:rPr>
              <a:t>pacE</a:t>
            </a:r>
            <a:r>
              <a:rPr lang="hr-HR" sz="3200" kern="100" dirty="0">
                <a:effectLst/>
                <a:latin typeface="Calibri" panose="020F0502020204030204" pitchFamily="34" charset="0"/>
                <a:ea typeface="Calibri" panose="020F0502020204030204" pitchFamily="34" charset="0"/>
                <a:cs typeface="Times New Roman" panose="02020603050405020304" pitchFamily="18" charset="0"/>
              </a:rPr>
              <a:t> HIC </a:t>
            </a:r>
            <a:r>
              <a:rPr lang="hr-HR" sz="3200" kern="100" dirty="0" err="1">
                <a:effectLst/>
                <a:latin typeface="Calibri" panose="020F0502020204030204" pitchFamily="34" charset="0"/>
                <a:ea typeface="Calibri" panose="020F0502020204030204" pitchFamily="34" charset="0"/>
                <a:cs typeface="Times New Roman" panose="02020603050405020304" pitchFamily="18" charset="0"/>
              </a:rPr>
              <a:t>ORdinata</a:t>
            </a:r>
            <a:r>
              <a:rPr lang="hr-HR" sz="3200" kern="100" dirty="0">
                <a:effectLst/>
                <a:latin typeface="Calibri" panose="020F0502020204030204" pitchFamily="34" charset="0"/>
                <a:ea typeface="Calibri" panose="020F0502020204030204" pitchFamily="34" charset="0"/>
                <a:cs typeface="Times New Roman" panose="02020603050405020304" pitchFamily="18" charset="0"/>
              </a:rPr>
              <a:t> FUIT </a:t>
            </a:r>
            <a:r>
              <a:rPr lang="hr-HR" sz="3200" kern="100" dirty="0" err="1">
                <a:effectLst/>
                <a:latin typeface="Calibri" panose="020F0502020204030204" pitchFamily="34" charset="0"/>
                <a:ea typeface="Calibri" panose="020F0502020204030204" pitchFamily="34" charset="0"/>
                <a:cs typeface="Times New Roman" panose="02020603050405020304" pitchFamily="18" charset="0"/>
              </a:rPr>
              <a:t>ANno</a:t>
            </a:r>
            <a:r>
              <a:rPr lang="hr-HR" sz="3200" kern="100" dirty="0">
                <a:effectLst/>
                <a:latin typeface="Calibri" panose="020F0502020204030204" pitchFamily="34" charset="0"/>
                <a:ea typeface="Calibri" panose="020F0502020204030204" pitchFamily="34" charset="0"/>
                <a:cs typeface="Times New Roman" panose="02020603050405020304" pitchFamily="18" charset="0"/>
              </a:rPr>
              <a:t> AB </a:t>
            </a:r>
            <a:r>
              <a:rPr lang="hr-HR" sz="3200" kern="100" dirty="0" err="1">
                <a:effectLst/>
                <a:latin typeface="Calibri" panose="020F0502020204030204" pitchFamily="34" charset="0"/>
                <a:ea typeface="Calibri" panose="020F0502020204030204" pitchFamily="34" charset="0"/>
                <a:cs typeface="Times New Roman" panose="02020603050405020304" pitchFamily="18" charset="0"/>
              </a:rPr>
              <a:t>INCARNAtione</a:t>
            </a:r>
            <a:r>
              <a:rPr lang="hr-HR" sz="3200" kern="100" dirty="0">
                <a:effectLst/>
                <a:latin typeface="Calibri" panose="020F0502020204030204" pitchFamily="34" charset="0"/>
                <a:ea typeface="Calibri" panose="020F0502020204030204" pitchFamily="34" charset="0"/>
                <a:cs typeface="Times New Roman" panose="02020603050405020304" pitchFamily="18" charset="0"/>
              </a:rPr>
              <a:t> Domini DCCCCLXXVI IND. IV </a:t>
            </a:r>
            <a:r>
              <a:rPr lang="hr-HR" sz="3200" kern="100" dirty="0" err="1">
                <a:effectLst/>
                <a:latin typeface="Calibri" panose="020F0502020204030204" pitchFamily="34" charset="0"/>
                <a:ea typeface="Calibri" panose="020F0502020204030204" pitchFamily="34" charset="0"/>
                <a:cs typeface="Times New Roman" panose="02020603050405020304" pitchFamily="18" charset="0"/>
              </a:rPr>
              <a:t>CICLo</a:t>
            </a:r>
            <a:r>
              <a:rPr lang="hr-HR" sz="3200" kern="100" dirty="0">
                <a:effectLst/>
                <a:latin typeface="Calibri" panose="020F0502020204030204" pitchFamily="34" charset="0"/>
                <a:ea typeface="Calibri" panose="020F0502020204030204" pitchFamily="34" charset="0"/>
                <a:cs typeface="Times New Roman" panose="02020603050405020304" pitchFamily="18" charset="0"/>
              </a:rPr>
              <a:t> Lun. V. ep. XVII </a:t>
            </a:r>
            <a:r>
              <a:rPr lang="hr-HR" sz="3200" kern="100" dirty="0" err="1">
                <a:effectLst/>
                <a:latin typeface="Calibri" panose="020F0502020204030204" pitchFamily="34" charset="0"/>
                <a:ea typeface="Calibri" panose="020F0502020204030204" pitchFamily="34" charset="0"/>
                <a:cs typeface="Times New Roman" panose="02020603050405020304" pitchFamily="18" charset="0"/>
              </a:rPr>
              <a:t>ciclo</a:t>
            </a:r>
            <a:r>
              <a:rPr lang="hr-HR" sz="3200" kern="100" dirty="0">
                <a:effectLst/>
                <a:latin typeface="Calibri" panose="020F0502020204030204" pitchFamily="34" charset="0"/>
                <a:ea typeface="Calibri" panose="020F0502020204030204" pitchFamily="34" charset="0"/>
                <a:cs typeface="Times New Roman" panose="02020603050405020304" pitchFamily="18" charset="0"/>
              </a:rPr>
              <a:t> sol. V LUN. V. </a:t>
            </a:r>
            <a:r>
              <a:rPr lang="hr-HR" sz="3200" kern="100" dirty="0" err="1">
                <a:effectLst/>
                <a:latin typeface="Calibri" panose="020F0502020204030204" pitchFamily="34" charset="0"/>
                <a:ea typeface="Calibri" panose="020F0502020204030204" pitchFamily="34" charset="0"/>
                <a:cs typeface="Times New Roman" panose="02020603050405020304" pitchFamily="18" charset="0"/>
              </a:rPr>
              <a:t>concURRENTE</a:t>
            </a:r>
            <a:r>
              <a:rPr lang="hr-HR" sz="3200" kern="100" dirty="0">
                <a:effectLst/>
                <a:latin typeface="Calibri" panose="020F0502020204030204" pitchFamily="34" charset="0"/>
                <a:ea typeface="Calibri" panose="020F0502020204030204" pitchFamily="34" charset="0"/>
                <a:cs typeface="Times New Roman" panose="02020603050405020304" pitchFamily="18" charset="0"/>
              </a:rPr>
              <a:t> VI. </a:t>
            </a:r>
            <a:r>
              <a:rPr lang="hr-HR" sz="3200" kern="100" dirty="0" err="1">
                <a:effectLst/>
                <a:latin typeface="Calibri" panose="020F0502020204030204" pitchFamily="34" charset="0"/>
                <a:ea typeface="Calibri" panose="020F0502020204030204" pitchFamily="34" charset="0"/>
                <a:cs typeface="Times New Roman" panose="02020603050405020304" pitchFamily="18" charset="0"/>
              </a:rPr>
              <a:t>ISTAQue</a:t>
            </a:r>
            <a:r>
              <a:rPr lang="hr-HR" sz="3200" kern="100" dirty="0">
                <a:effectLst/>
                <a:latin typeface="Calibri" panose="020F0502020204030204" pitchFamily="34" charset="0"/>
                <a:ea typeface="Calibri" panose="020F0502020204030204" pitchFamily="34" charset="0"/>
                <a:cs typeface="Times New Roman" panose="02020603050405020304" pitchFamily="18" charset="0"/>
              </a:rPr>
              <a:t> VIVENS </a:t>
            </a:r>
            <a:r>
              <a:rPr lang="hr-HR" sz="3200" kern="100" dirty="0" err="1">
                <a:effectLst/>
                <a:latin typeface="Calibri" panose="020F0502020204030204" pitchFamily="34" charset="0"/>
                <a:ea typeface="Calibri" panose="020F0502020204030204" pitchFamily="34" charset="0"/>
                <a:cs typeface="Times New Roman" panose="02020603050405020304" pitchFamily="18" charset="0"/>
              </a:rPr>
              <a:t>FUit</a:t>
            </a:r>
            <a:r>
              <a:rPr lang="hr-HR" sz="3200" kern="100" dirty="0">
                <a:effectLst/>
                <a:latin typeface="Calibri" panose="020F0502020204030204" pitchFamily="34" charset="0"/>
                <a:ea typeface="Calibri" panose="020F0502020204030204" pitchFamily="34" charset="0"/>
                <a:cs typeface="Times New Roman" panose="02020603050405020304" pitchFamily="18" charset="0"/>
              </a:rPr>
              <a:t> </a:t>
            </a:r>
            <a:r>
              <a:rPr lang="hr-HR" sz="3200" kern="100" dirty="0" err="1">
                <a:effectLst/>
                <a:latin typeface="Calibri" panose="020F0502020204030204" pitchFamily="34" charset="0"/>
                <a:ea typeface="Calibri" panose="020F0502020204030204" pitchFamily="34" charset="0"/>
                <a:cs typeface="Times New Roman" panose="02020603050405020304" pitchFamily="18" charset="0"/>
              </a:rPr>
              <a:t>REGNi</a:t>
            </a:r>
            <a:r>
              <a:rPr lang="hr-HR" sz="3200" kern="100" dirty="0">
                <a:effectLst/>
                <a:latin typeface="Calibri" panose="020F0502020204030204" pitchFamily="34" charset="0"/>
                <a:ea typeface="Calibri" panose="020F0502020204030204" pitchFamily="34" charset="0"/>
                <a:cs typeface="Times New Roman" panose="02020603050405020304" pitchFamily="18" charset="0"/>
              </a:rPr>
              <a:t> MATER FUIT </a:t>
            </a:r>
            <a:r>
              <a:rPr lang="hr-HR" sz="3200" kern="100" dirty="0" err="1">
                <a:effectLst/>
                <a:latin typeface="Calibri" panose="020F0502020204030204" pitchFamily="34" charset="0"/>
                <a:ea typeface="Calibri" panose="020F0502020204030204" pitchFamily="34" charset="0"/>
                <a:cs typeface="Times New Roman" panose="02020603050405020304" pitchFamily="18" charset="0"/>
              </a:rPr>
              <a:t>PUPILORum</a:t>
            </a:r>
            <a:r>
              <a:rPr lang="hr-HR" sz="3200" kern="100" dirty="0">
                <a:effectLst/>
                <a:latin typeface="Calibri" panose="020F0502020204030204" pitchFamily="34" charset="0"/>
                <a:ea typeface="Calibri" panose="020F0502020204030204" pitchFamily="34" charset="0"/>
                <a:cs typeface="Times New Roman" panose="02020603050405020304" pitchFamily="18" charset="0"/>
              </a:rPr>
              <a:t> </a:t>
            </a:r>
            <a:r>
              <a:rPr lang="hr-HR" sz="3200" kern="100" dirty="0" err="1">
                <a:effectLst/>
                <a:latin typeface="Calibri" panose="020F0502020204030204" pitchFamily="34" charset="0"/>
                <a:ea typeface="Calibri" panose="020F0502020204030204" pitchFamily="34" charset="0"/>
                <a:cs typeface="Times New Roman" panose="02020603050405020304" pitchFamily="18" charset="0"/>
              </a:rPr>
              <a:t>TUTOrque</a:t>
            </a:r>
            <a:r>
              <a:rPr lang="hr-HR" sz="3200" kern="100" dirty="0">
                <a:effectLst/>
                <a:latin typeface="Calibri" panose="020F0502020204030204" pitchFamily="34" charset="0"/>
                <a:ea typeface="Calibri" panose="020F0502020204030204" pitchFamily="34" charset="0"/>
                <a:cs typeface="Times New Roman" panose="02020603050405020304" pitchFamily="18" charset="0"/>
              </a:rPr>
              <a:t> </a:t>
            </a:r>
            <a:r>
              <a:rPr lang="hr-HR" sz="3200" kern="100" dirty="0" err="1">
                <a:effectLst/>
                <a:latin typeface="Calibri" panose="020F0502020204030204" pitchFamily="34" charset="0"/>
                <a:ea typeface="Calibri" panose="020F0502020204030204" pitchFamily="34" charset="0"/>
                <a:cs typeface="Times New Roman" panose="02020603050405020304" pitchFamily="18" charset="0"/>
              </a:rPr>
              <a:t>VIDUARum</a:t>
            </a:r>
            <a:r>
              <a:rPr lang="hr-HR" sz="3200" kern="100" dirty="0">
                <a:effectLst/>
                <a:latin typeface="Calibri" panose="020F0502020204030204" pitchFamily="34" charset="0"/>
                <a:ea typeface="Calibri" panose="020F0502020204030204" pitchFamily="34" charset="0"/>
                <a:cs typeface="Times New Roman" panose="02020603050405020304" pitchFamily="18" charset="0"/>
              </a:rPr>
              <a:t> ICQUE ASPICIENS VIR ANIME DIC MISERERE DEUS.</a:t>
            </a:r>
          </a:p>
          <a:p>
            <a:r>
              <a:rPr lang="hr-HR" sz="1200" dirty="0">
                <a:hlinkClick r:id="rId2"/>
              </a:rPr>
              <a:t>http://solr.ffzg.hr/philo4/croala0/query?report=concordance&amp;method=proxy&amp;q=helena&amp;start=0&amp;end=0</a:t>
            </a:r>
            <a:endParaRPr lang="hr-HR" sz="1200" kern="100" dirty="0">
              <a:latin typeface="Calibri" panose="020F0502020204030204" pitchFamily="34" charset="0"/>
              <a:ea typeface="Calibri" panose="020F0502020204030204" pitchFamily="34" charset="0"/>
              <a:cs typeface="Times New Roman" panose="02020603050405020304" pitchFamily="18" charset="0"/>
            </a:endParaRPr>
          </a:p>
          <a:p>
            <a:endParaRPr lang="hr-HR" sz="3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hr-HR" dirty="0"/>
          </a:p>
        </p:txBody>
      </p:sp>
    </p:spTree>
    <p:extLst>
      <p:ext uri="{BB962C8B-B14F-4D97-AF65-F5344CB8AC3E}">
        <p14:creationId xmlns:p14="http://schemas.microsoft.com/office/powerpoint/2010/main" val="3139920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6C92843-A1B3-F558-724C-F47E0ACCF4AC}"/>
              </a:ext>
            </a:extLst>
          </p:cNvPr>
          <p:cNvSpPr>
            <a:spLocks noGrp="1"/>
          </p:cNvSpPr>
          <p:nvPr>
            <p:ph type="title"/>
          </p:nvPr>
        </p:nvSpPr>
        <p:spPr/>
        <p:txBody>
          <a:bodyPr/>
          <a:lstStyle/>
          <a:p>
            <a:endParaRPr lang="hr-HR"/>
          </a:p>
        </p:txBody>
      </p:sp>
      <p:pic>
        <p:nvPicPr>
          <p:cNvPr id="5" name="Rezervirano mjesto sadržaja 4">
            <a:extLst>
              <a:ext uri="{FF2B5EF4-FFF2-40B4-BE49-F238E27FC236}">
                <a16:creationId xmlns:a16="http://schemas.microsoft.com/office/drawing/2014/main" id="{8CF7EE9D-4C5A-5206-B4D9-ED35BB094B0E}"/>
              </a:ext>
            </a:extLst>
          </p:cNvPr>
          <p:cNvPicPr>
            <a:picLocks noGrp="1" noChangeAspect="1"/>
          </p:cNvPicPr>
          <p:nvPr>
            <p:ph idx="1"/>
          </p:nvPr>
        </p:nvPicPr>
        <p:blipFill>
          <a:blip r:embed="rId2"/>
          <a:stretch>
            <a:fillRect/>
          </a:stretch>
        </p:blipFill>
        <p:spPr>
          <a:xfrm>
            <a:off x="162950" y="180059"/>
            <a:ext cx="11190850" cy="7154563"/>
          </a:xfrm>
        </p:spPr>
      </p:pic>
    </p:spTree>
    <p:extLst>
      <p:ext uri="{BB962C8B-B14F-4D97-AF65-F5344CB8AC3E}">
        <p14:creationId xmlns:p14="http://schemas.microsoft.com/office/powerpoint/2010/main" val="2050197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FD4B218-315A-3A88-17C1-2BD2C40C06EC}"/>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0A0CD368-A3F1-119D-C689-C951ED44E00B}"/>
              </a:ext>
            </a:extLst>
          </p:cNvPr>
          <p:cNvSpPr>
            <a:spLocks noGrp="1"/>
          </p:cNvSpPr>
          <p:nvPr>
            <p:ph idx="1"/>
          </p:nvPr>
        </p:nvSpPr>
        <p:spPr/>
        <p:txBody>
          <a:bodyPr/>
          <a:lstStyle/>
          <a:p>
            <a:pPr algn="ctr">
              <a:spcAft>
                <a:spcPts val="2625"/>
              </a:spcAft>
            </a:pPr>
            <a:r>
              <a:rPr lang="hr-HR" sz="1800">
                <a:solidFill>
                  <a:srgbClr val="FFFFFF"/>
                </a:solidFill>
                <a:effectLst/>
                <a:latin typeface="Lora" pitchFamily="2" charset="-18"/>
                <a:ea typeface="Times New Roman" panose="02020603050405020304" pitchFamily="18" charset="0"/>
              </a:rPr>
              <a:t>s Hrvatskom. Uključena su djela od srednjeg vijeka do najnovijeg doba: najstariji je tekst trenutačno solinski epitaf kraljice Jelene iz 976, a najnovija je zbirka latinskih pjesama Ivana Goluba, prvi put objavljena 1984.</a:t>
            </a:r>
            <a:endParaRPr lang="hr-HR" sz="1800">
              <a:effectLst/>
              <a:latin typeface="Times New Roman" panose="02020603050405020304" pitchFamily="18" charset="0"/>
              <a:ea typeface="Times New Roman" panose="02020603050405020304" pitchFamily="18" charset="0"/>
            </a:endParaRPr>
          </a:p>
          <a:p>
            <a:endParaRPr lang="hr-HR" dirty="0"/>
          </a:p>
        </p:txBody>
      </p:sp>
      <p:pic>
        <p:nvPicPr>
          <p:cNvPr id="5" name="Slika 4">
            <a:extLst>
              <a:ext uri="{FF2B5EF4-FFF2-40B4-BE49-F238E27FC236}">
                <a16:creationId xmlns:a16="http://schemas.microsoft.com/office/drawing/2014/main" id="{E3755551-FB41-BAAA-413F-A6EE45224858}"/>
              </a:ext>
            </a:extLst>
          </p:cNvPr>
          <p:cNvPicPr>
            <a:picLocks noChangeAspect="1"/>
          </p:cNvPicPr>
          <p:nvPr/>
        </p:nvPicPr>
        <p:blipFill>
          <a:blip r:embed="rId2"/>
          <a:stretch>
            <a:fillRect/>
          </a:stretch>
        </p:blipFill>
        <p:spPr>
          <a:xfrm>
            <a:off x="57665" y="579717"/>
            <a:ext cx="12035481" cy="6278283"/>
          </a:xfrm>
          <a:prstGeom prst="rect">
            <a:avLst/>
          </a:prstGeom>
        </p:spPr>
      </p:pic>
    </p:spTree>
    <p:extLst>
      <p:ext uri="{BB962C8B-B14F-4D97-AF65-F5344CB8AC3E}">
        <p14:creationId xmlns:p14="http://schemas.microsoft.com/office/powerpoint/2010/main" val="2693102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120BBC4F-4FC2-1AC6-47BB-4691A5AE26FA}"/>
              </a:ext>
            </a:extLst>
          </p:cNvPr>
          <p:cNvPicPr>
            <a:picLocks noChangeAspect="1"/>
          </p:cNvPicPr>
          <p:nvPr/>
        </p:nvPicPr>
        <p:blipFill>
          <a:blip r:embed="rId2"/>
          <a:stretch>
            <a:fillRect/>
          </a:stretch>
        </p:blipFill>
        <p:spPr>
          <a:xfrm>
            <a:off x="643467" y="870825"/>
            <a:ext cx="10905066" cy="5116348"/>
          </a:xfrm>
          <a:prstGeom prst="rect">
            <a:avLst/>
          </a:prstGeom>
        </p:spPr>
      </p:pic>
    </p:spTree>
    <p:extLst>
      <p:ext uri="{BB962C8B-B14F-4D97-AF65-F5344CB8AC3E}">
        <p14:creationId xmlns:p14="http://schemas.microsoft.com/office/powerpoint/2010/main" val="3766522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18">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20">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slov 1">
            <a:extLst>
              <a:ext uri="{FF2B5EF4-FFF2-40B4-BE49-F238E27FC236}">
                <a16:creationId xmlns:a16="http://schemas.microsoft.com/office/drawing/2014/main" id="{6F2486B6-36BF-5CFE-BC8B-88CE74165AA0}"/>
              </a:ext>
            </a:extLst>
          </p:cNvPr>
          <p:cNvSpPr>
            <a:spLocks noGrp="1"/>
          </p:cNvSpPr>
          <p:nvPr>
            <p:ph type="title"/>
          </p:nvPr>
        </p:nvSpPr>
        <p:spPr>
          <a:xfrm>
            <a:off x="1137036" y="548640"/>
            <a:ext cx="9543405" cy="1188720"/>
          </a:xfrm>
        </p:spPr>
        <p:txBody>
          <a:bodyPr>
            <a:normAutofit/>
          </a:bodyPr>
          <a:lstStyle/>
          <a:p>
            <a:r>
              <a:rPr lang="hr-HR" sz="1800" dirty="0">
                <a:effectLst/>
                <a:latin typeface="Calibri" panose="020F0502020204030204" pitchFamily="34" charset="0"/>
                <a:ea typeface="Calibri" panose="020F0502020204030204" pitchFamily="34" charset="0"/>
                <a:cs typeface="Times New Roman" panose="02020603050405020304" pitchFamily="18" charset="0"/>
              </a:rPr>
              <a:t> </a:t>
            </a:r>
            <a:r>
              <a:rPr lang="hr-HR" sz="2800" dirty="0" err="1">
                <a:effectLst/>
                <a:latin typeface="Calibri" panose="020F0502020204030204" pitchFamily="34" charset="0"/>
                <a:ea typeface="Calibri" panose="020F0502020204030204" pitchFamily="34" charset="0"/>
                <a:cs typeface="Times New Roman" panose="02020603050405020304" pitchFamily="18" charset="0"/>
              </a:rPr>
              <a:t>Helenae</a:t>
            </a:r>
            <a:r>
              <a:rPr lang="hr-HR" sz="2800" dirty="0">
                <a:effectLst/>
                <a:latin typeface="Calibri" panose="020F0502020204030204" pitchFamily="34" charset="0"/>
                <a:ea typeface="Calibri" panose="020F0502020204030204" pitchFamily="34" charset="0"/>
                <a:cs typeface="Times New Roman" panose="02020603050405020304" pitchFamily="18" charset="0"/>
              </a:rPr>
              <a:t> </a:t>
            </a:r>
            <a:r>
              <a:rPr lang="hr-HR" sz="2800" dirty="0" err="1">
                <a:effectLst/>
                <a:latin typeface="Calibri" panose="020F0502020204030204" pitchFamily="34" charset="0"/>
                <a:ea typeface="Calibri" panose="020F0502020204030204" pitchFamily="34" charset="0"/>
                <a:cs typeface="Times New Roman" panose="02020603050405020304" pitchFamily="18" charset="0"/>
              </a:rPr>
              <a:t>reginae</a:t>
            </a:r>
            <a:r>
              <a:rPr lang="hr-HR" sz="2800" dirty="0">
                <a:effectLst/>
                <a:latin typeface="Calibri" panose="020F0502020204030204" pitchFamily="34" charset="0"/>
                <a:ea typeface="Calibri" panose="020F0502020204030204" pitchFamily="34" charset="0"/>
                <a:cs typeface="Times New Roman" panose="02020603050405020304" pitchFamily="18" charset="0"/>
              </a:rPr>
              <a:t> </a:t>
            </a:r>
            <a:r>
              <a:rPr lang="hr-HR" sz="2800" dirty="0" err="1">
                <a:effectLst/>
                <a:latin typeface="Calibri" panose="020F0502020204030204" pitchFamily="34" charset="0"/>
                <a:ea typeface="Calibri" panose="020F0502020204030204" pitchFamily="34" charset="0"/>
                <a:cs typeface="Times New Roman" panose="02020603050405020304" pitchFamily="18" charset="0"/>
              </a:rPr>
              <a:t>epitaphium</a:t>
            </a:r>
            <a:r>
              <a:rPr lang="hr-HR" sz="2800" dirty="0">
                <a:effectLst/>
                <a:latin typeface="Calibri" panose="020F0502020204030204" pitchFamily="34" charset="0"/>
                <a:ea typeface="Calibri" panose="020F0502020204030204" pitchFamily="34" charset="0"/>
                <a:cs typeface="Times New Roman" panose="02020603050405020304" pitchFamily="18" charset="0"/>
              </a:rPr>
              <a:t>  </a:t>
            </a:r>
            <a:endParaRPr lang="hr-HR" sz="3200" dirty="0">
              <a:solidFill>
                <a:schemeClr val="tx1">
                  <a:lumMod val="85000"/>
                  <a:lumOff val="15000"/>
                </a:schemeClr>
              </a:solidFill>
            </a:endParaRPr>
          </a:p>
        </p:txBody>
      </p:sp>
      <p:sp>
        <p:nvSpPr>
          <p:cNvPr id="3" name="Rezervirano mjesto sadržaja 2">
            <a:extLst>
              <a:ext uri="{FF2B5EF4-FFF2-40B4-BE49-F238E27FC236}">
                <a16:creationId xmlns:a16="http://schemas.microsoft.com/office/drawing/2014/main" id="{32C373EC-4EAE-1B9B-AA22-964DEDC2DAE6}"/>
              </a:ext>
            </a:extLst>
          </p:cNvPr>
          <p:cNvSpPr>
            <a:spLocks noGrp="1"/>
          </p:cNvSpPr>
          <p:nvPr>
            <p:ph idx="1"/>
          </p:nvPr>
        </p:nvSpPr>
        <p:spPr>
          <a:xfrm>
            <a:off x="1957987" y="2431765"/>
            <a:ext cx="8276026" cy="3320031"/>
          </a:xfrm>
        </p:spPr>
        <p:txBody>
          <a:bodyPr anchor="ctr">
            <a:normAutofit lnSpcReduction="10000"/>
          </a:bodyPr>
          <a:lstStyle/>
          <a:p>
            <a:pPr marL="0" indent="0">
              <a:buNone/>
            </a:pPr>
            <a:endParaRPr lang="hr-HR" sz="1700" dirty="0">
              <a:solidFill>
                <a:schemeClr val="tx1">
                  <a:lumMod val="85000"/>
                  <a:lumOff val="15000"/>
                </a:schemeClr>
              </a:solidFill>
            </a:endParaRPr>
          </a:p>
          <a:p>
            <a:pPr marL="0" indent="0">
              <a:buNone/>
            </a:pPr>
            <a:r>
              <a:rPr lang="hr-HR" sz="1700" dirty="0">
                <a:solidFill>
                  <a:schemeClr val="tx1">
                    <a:lumMod val="85000"/>
                    <a:lumOff val="15000"/>
                  </a:schemeClr>
                </a:solidFill>
              </a:rPr>
              <a:t>In </a:t>
            </a:r>
            <a:r>
              <a:rPr lang="hr-HR" sz="1700" dirty="0" err="1">
                <a:solidFill>
                  <a:schemeClr val="tx1">
                    <a:lumMod val="85000"/>
                    <a:lumOff val="15000"/>
                  </a:schemeClr>
                </a:solidFill>
              </a:rPr>
              <a:t>hoc</a:t>
            </a:r>
            <a:r>
              <a:rPr lang="hr-HR" sz="1700" dirty="0">
                <a:solidFill>
                  <a:schemeClr val="tx1">
                    <a:lumMod val="85000"/>
                    <a:lumOff val="15000"/>
                  </a:schemeClr>
                </a:solidFill>
              </a:rPr>
              <a:t> </a:t>
            </a:r>
            <a:r>
              <a:rPr lang="hr-HR" sz="1700" dirty="0" err="1">
                <a:solidFill>
                  <a:schemeClr val="tx1">
                    <a:lumMod val="85000"/>
                    <a:lumOff val="15000"/>
                  </a:schemeClr>
                </a:solidFill>
              </a:rPr>
              <a:t>tumulo</a:t>
            </a:r>
            <a:r>
              <a:rPr lang="hr-HR" sz="1700" dirty="0">
                <a:solidFill>
                  <a:schemeClr val="tx1">
                    <a:lumMod val="85000"/>
                    <a:lumOff val="15000"/>
                  </a:schemeClr>
                </a:solidFill>
              </a:rPr>
              <a:t> </a:t>
            </a:r>
            <a:r>
              <a:rPr lang="hr-HR" sz="1700" dirty="0" err="1">
                <a:solidFill>
                  <a:schemeClr val="tx1">
                    <a:lumMod val="85000"/>
                    <a:lumOff val="15000"/>
                  </a:schemeClr>
                </a:solidFill>
              </a:rPr>
              <a:t>quiescit</a:t>
            </a:r>
            <a:r>
              <a:rPr lang="hr-HR" sz="1700" dirty="0">
                <a:solidFill>
                  <a:schemeClr val="tx1">
                    <a:lumMod val="85000"/>
                    <a:lumOff val="15000"/>
                  </a:schemeClr>
                </a:solidFill>
              </a:rPr>
              <a:t> Helen </a:t>
            </a:r>
            <a:r>
              <a:rPr lang="hr-HR" sz="1700" dirty="0" err="1">
                <a:solidFill>
                  <a:schemeClr val="tx1">
                    <a:lumMod val="85000"/>
                    <a:lumOff val="15000"/>
                  </a:schemeClr>
                </a:solidFill>
              </a:rPr>
              <a:t>famosa</a:t>
            </a:r>
            <a:r>
              <a:rPr lang="hr-HR" sz="1700" dirty="0">
                <a:solidFill>
                  <a:schemeClr val="tx1">
                    <a:lumMod val="85000"/>
                    <a:lumOff val="15000"/>
                  </a:schemeClr>
                </a:solidFill>
              </a:rPr>
              <a:t>, </a:t>
            </a:r>
            <a:r>
              <a:rPr lang="hr-HR" sz="1700" dirty="0" err="1">
                <a:solidFill>
                  <a:schemeClr val="tx1">
                    <a:lumMod val="85000"/>
                    <a:lumOff val="15000"/>
                  </a:schemeClr>
                </a:solidFill>
              </a:rPr>
              <a:t>quae</a:t>
            </a:r>
            <a:r>
              <a:rPr lang="hr-HR" sz="1700" dirty="0">
                <a:solidFill>
                  <a:schemeClr val="tx1">
                    <a:lumMod val="85000"/>
                    <a:lumOff val="15000"/>
                  </a:schemeClr>
                </a:solidFill>
              </a:rPr>
              <a:t> </a:t>
            </a:r>
            <a:r>
              <a:rPr lang="hr-HR" sz="1700" dirty="0" err="1">
                <a:solidFill>
                  <a:schemeClr val="tx1">
                    <a:lumMod val="85000"/>
                    <a:lumOff val="15000"/>
                  </a:schemeClr>
                </a:solidFill>
              </a:rPr>
              <a:t>fuit</a:t>
            </a:r>
            <a:r>
              <a:rPr lang="hr-HR" sz="1700" dirty="0">
                <a:solidFill>
                  <a:schemeClr val="tx1">
                    <a:lumMod val="85000"/>
                    <a:lumOff val="15000"/>
                  </a:schemeClr>
                </a:solidFill>
              </a:rPr>
              <a:t> </a:t>
            </a:r>
            <a:r>
              <a:rPr lang="hr-HR" sz="1700" dirty="0" err="1">
                <a:solidFill>
                  <a:schemeClr val="tx1">
                    <a:lumMod val="85000"/>
                    <a:lumOff val="15000"/>
                  </a:schemeClr>
                </a:solidFill>
              </a:rPr>
              <a:t>uxor</a:t>
            </a:r>
            <a:r>
              <a:rPr lang="hr-HR" sz="1700" dirty="0">
                <a:solidFill>
                  <a:schemeClr val="tx1">
                    <a:lumMod val="85000"/>
                    <a:lumOff val="15000"/>
                  </a:schemeClr>
                </a:solidFill>
              </a:rPr>
              <a:t> Mihaeli </a:t>
            </a:r>
            <a:r>
              <a:rPr lang="hr-HR" sz="1700" dirty="0" err="1">
                <a:solidFill>
                  <a:schemeClr val="tx1">
                    <a:lumMod val="85000"/>
                    <a:lumOff val="15000"/>
                  </a:schemeClr>
                </a:solidFill>
              </a:rPr>
              <a:t>regi</a:t>
            </a:r>
            <a:r>
              <a:rPr lang="hr-HR" sz="1700" dirty="0">
                <a:solidFill>
                  <a:schemeClr val="tx1">
                    <a:lumMod val="85000"/>
                    <a:lumOff val="15000"/>
                  </a:schemeClr>
                </a:solidFill>
              </a:rPr>
              <a:t> </a:t>
            </a:r>
            <a:r>
              <a:rPr lang="hr-HR" sz="1700" dirty="0" err="1">
                <a:solidFill>
                  <a:schemeClr val="tx1">
                    <a:lumMod val="85000"/>
                    <a:lumOff val="15000"/>
                  </a:schemeClr>
                </a:solidFill>
              </a:rPr>
              <a:t>materque</a:t>
            </a:r>
            <a:r>
              <a:rPr lang="hr-HR" sz="1700" dirty="0">
                <a:solidFill>
                  <a:schemeClr val="tx1">
                    <a:lumMod val="85000"/>
                    <a:lumOff val="15000"/>
                  </a:schemeClr>
                </a:solidFill>
              </a:rPr>
              <a:t> </a:t>
            </a:r>
            <a:r>
              <a:rPr lang="hr-HR" sz="1700" dirty="0" err="1">
                <a:solidFill>
                  <a:schemeClr val="tx1">
                    <a:lumMod val="85000"/>
                    <a:lumOff val="15000"/>
                  </a:schemeClr>
                </a:solidFill>
              </a:rPr>
              <a:t>Stefani</a:t>
            </a:r>
            <a:r>
              <a:rPr lang="hr-HR" sz="1700" dirty="0">
                <a:solidFill>
                  <a:schemeClr val="tx1">
                    <a:lumMod val="85000"/>
                    <a:lumOff val="15000"/>
                  </a:schemeClr>
                </a:solidFill>
              </a:rPr>
              <a:t> </a:t>
            </a:r>
            <a:r>
              <a:rPr lang="hr-HR" sz="1700" dirty="0" err="1">
                <a:solidFill>
                  <a:schemeClr val="tx1">
                    <a:lumMod val="85000"/>
                    <a:lumOff val="15000"/>
                  </a:schemeClr>
                </a:solidFill>
              </a:rPr>
              <a:t>regis</a:t>
            </a:r>
            <a:r>
              <a:rPr lang="hr-HR" sz="1700" dirty="0">
                <a:solidFill>
                  <a:schemeClr val="tx1">
                    <a:lumMod val="85000"/>
                    <a:lumOff val="15000"/>
                  </a:schemeClr>
                </a:solidFill>
              </a:rPr>
              <a:t> </a:t>
            </a:r>
            <a:r>
              <a:rPr lang="hr-HR" sz="1700" dirty="0" err="1">
                <a:solidFill>
                  <a:schemeClr val="tx1">
                    <a:lumMod val="85000"/>
                    <a:lumOff val="15000"/>
                  </a:schemeClr>
                </a:solidFill>
              </a:rPr>
              <a:t>pacemque</a:t>
            </a:r>
            <a:r>
              <a:rPr lang="hr-HR" sz="1700" dirty="0">
                <a:solidFill>
                  <a:schemeClr val="tx1">
                    <a:lumMod val="85000"/>
                    <a:lumOff val="15000"/>
                  </a:schemeClr>
                </a:solidFill>
              </a:rPr>
              <a:t> </a:t>
            </a:r>
            <a:r>
              <a:rPr lang="hr-HR" sz="1700" dirty="0" err="1">
                <a:solidFill>
                  <a:schemeClr val="tx1">
                    <a:lumMod val="85000"/>
                    <a:lumOff val="15000"/>
                  </a:schemeClr>
                </a:solidFill>
              </a:rPr>
              <a:t>obtenuit</a:t>
            </a:r>
            <a:r>
              <a:rPr lang="hr-HR" sz="1700" dirty="0">
                <a:solidFill>
                  <a:schemeClr val="tx1">
                    <a:lumMod val="85000"/>
                    <a:lumOff val="15000"/>
                  </a:schemeClr>
                </a:solidFill>
              </a:rPr>
              <a:t> </a:t>
            </a:r>
            <a:r>
              <a:rPr lang="hr-HR" sz="1700" dirty="0" err="1">
                <a:solidFill>
                  <a:schemeClr val="tx1">
                    <a:lumMod val="85000"/>
                    <a:lumOff val="15000"/>
                  </a:schemeClr>
                </a:solidFill>
              </a:rPr>
              <a:t>regni</a:t>
            </a:r>
            <a:r>
              <a:rPr lang="hr-HR" sz="1700" dirty="0">
                <a:solidFill>
                  <a:schemeClr val="tx1">
                    <a:lumMod val="85000"/>
                    <a:lumOff val="15000"/>
                  </a:schemeClr>
                </a:solidFill>
              </a:rPr>
              <a:t>. VIII </a:t>
            </a:r>
            <a:r>
              <a:rPr lang="hr-HR" sz="1700" dirty="0" err="1">
                <a:solidFill>
                  <a:schemeClr val="tx1">
                    <a:lumMod val="85000"/>
                    <a:lumOff val="15000"/>
                  </a:schemeClr>
                </a:solidFill>
              </a:rPr>
              <a:t>Idus</a:t>
            </a:r>
            <a:r>
              <a:rPr lang="hr-HR" sz="1700" dirty="0">
                <a:solidFill>
                  <a:schemeClr val="tx1">
                    <a:lumMod val="85000"/>
                    <a:lumOff val="15000"/>
                  </a:schemeClr>
                </a:solidFill>
              </a:rPr>
              <a:t> </a:t>
            </a:r>
            <a:r>
              <a:rPr lang="hr-HR" sz="1700" dirty="0" err="1">
                <a:solidFill>
                  <a:schemeClr val="tx1">
                    <a:lumMod val="85000"/>
                    <a:lumOff val="15000"/>
                  </a:schemeClr>
                </a:solidFill>
              </a:rPr>
              <a:t>mensis</a:t>
            </a:r>
            <a:r>
              <a:rPr lang="hr-HR" sz="1700" dirty="0">
                <a:solidFill>
                  <a:schemeClr val="tx1">
                    <a:lumMod val="85000"/>
                    <a:lumOff val="15000"/>
                  </a:schemeClr>
                </a:solidFill>
              </a:rPr>
              <a:t> </a:t>
            </a:r>
            <a:r>
              <a:rPr lang="hr-HR" sz="1700" dirty="0" err="1">
                <a:solidFill>
                  <a:schemeClr val="tx1">
                    <a:lumMod val="85000"/>
                    <a:lumOff val="15000"/>
                  </a:schemeClr>
                </a:solidFill>
              </a:rPr>
              <a:t>Octobris</a:t>
            </a:r>
            <a:r>
              <a:rPr lang="hr-HR" sz="1700" dirty="0">
                <a:solidFill>
                  <a:schemeClr val="tx1">
                    <a:lumMod val="85000"/>
                    <a:lumOff val="15000"/>
                  </a:schemeClr>
                </a:solidFill>
              </a:rPr>
              <a:t> </a:t>
            </a:r>
            <a:r>
              <a:rPr lang="hr-HR" sz="1700" dirty="0" err="1">
                <a:solidFill>
                  <a:schemeClr val="tx1">
                    <a:lumMod val="85000"/>
                    <a:lumOff val="15000"/>
                  </a:schemeClr>
                </a:solidFill>
              </a:rPr>
              <a:t>obiit</a:t>
            </a:r>
            <a:r>
              <a:rPr lang="hr-HR" sz="1700" dirty="0">
                <a:solidFill>
                  <a:schemeClr val="tx1">
                    <a:lumMod val="85000"/>
                    <a:lumOff val="15000"/>
                  </a:schemeClr>
                </a:solidFill>
              </a:rPr>
              <a:t> </a:t>
            </a:r>
            <a:r>
              <a:rPr lang="hr-HR" sz="1700" dirty="0" err="1">
                <a:solidFill>
                  <a:schemeClr val="tx1">
                    <a:lumMod val="85000"/>
                    <a:lumOff val="15000"/>
                  </a:schemeClr>
                </a:solidFill>
              </a:rPr>
              <a:t>in</a:t>
            </a:r>
            <a:r>
              <a:rPr lang="hr-HR" sz="1700" dirty="0">
                <a:solidFill>
                  <a:schemeClr val="tx1">
                    <a:lumMod val="85000"/>
                    <a:lumOff val="15000"/>
                  </a:schemeClr>
                </a:solidFill>
              </a:rPr>
              <a:t> </a:t>
            </a:r>
            <a:r>
              <a:rPr lang="hr-HR" sz="1700" dirty="0" err="1">
                <a:solidFill>
                  <a:schemeClr val="tx1">
                    <a:lumMod val="85000"/>
                    <a:lumOff val="15000"/>
                  </a:schemeClr>
                </a:solidFill>
              </a:rPr>
              <a:t>pace</a:t>
            </a:r>
            <a:r>
              <a:rPr lang="hr-HR" sz="1700" dirty="0">
                <a:solidFill>
                  <a:schemeClr val="tx1">
                    <a:lumMod val="85000"/>
                    <a:lumOff val="15000"/>
                  </a:schemeClr>
                </a:solidFill>
              </a:rPr>
              <a:t>. </a:t>
            </a:r>
            <a:r>
              <a:rPr lang="hr-HR" sz="1700" dirty="0" err="1">
                <a:solidFill>
                  <a:schemeClr val="tx1">
                    <a:lumMod val="85000"/>
                    <a:lumOff val="15000"/>
                  </a:schemeClr>
                </a:solidFill>
              </a:rPr>
              <a:t>Hic</a:t>
            </a:r>
            <a:r>
              <a:rPr lang="hr-HR" sz="1700" dirty="0">
                <a:solidFill>
                  <a:schemeClr val="tx1">
                    <a:lumMod val="85000"/>
                    <a:lumOff val="15000"/>
                  </a:schemeClr>
                </a:solidFill>
              </a:rPr>
              <a:t> ordinata </a:t>
            </a:r>
            <a:r>
              <a:rPr lang="hr-HR" sz="1700" dirty="0" err="1">
                <a:solidFill>
                  <a:schemeClr val="tx1">
                    <a:lumMod val="85000"/>
                    <a:lumOff val="15000"/>
                  </a:schemeClr>
                </a:solidFill>
              </a:rPr>
              <a:t>fuit</a:t>
            </a:r>
            <a:r>
              <a:rPr lang="hr-HR" sz="1700" dirty="0">
                <a:solidFill>
                  <a:schemeClr val="tx1">
                    <a:lumMod val="85000"/>
                    <a:lumOff val="15000"/>
                  </a:schemeClr>
                </a:solidFill>
              </a:rPr>
              <a:t> </a:t>
            </a:r>
            <a:r>
              <a:rPr lang="hr-HR" sz="1700" dirty="0" err="1">
                <a:solidFill>
                  <a:schemeClr val="tx1">
                    <a:lumMod val="85000"/>
                    <a:lumOff val="15000"/>
                  </a:schemeClr>
                </a:solidFill>
              </a:rPr>
              <a:t>anno</a:t>
            </a:r>
            <a:r>
              <a:rPr lang="hr-HR" sz="1700" dirty="0">
                <a:solidFill>
                  <a:schemeClr val="tx1">
                    <a:lumMod val="85000"/>
                    <a:lumOff val="15000"/>
                  </a:schemeClr>
                </a:solidFill>
              </a:rPr>
              <a:t> </a:t>
            </a:r>
            <a:r>
              <a:rPr lang="hr-HR" sz="1700" dirty="0" err="1">
                <a:solidFill>
                  <a:schemeClr val="tx1">
                    <a:lumMod val="85000"/>
                    <a:lumOff val="15000"/>
                  </a:schemeClr>
                </a:solidFill>
              </a:rPr>
              <a:t>ab</a:t>
            </a:r>
            <a:r>
              <a:rPr lang="hr-HR" sz="1700" dirty="0">
                <a:solidFill>
                  <a:schemeClr val="tx1">
                    <a:lumMod val="85000"/>
                    <a:lumOff val="15000"/>
                  </a:schemeClr>
                </a:solidFill>
              </a:rPr>
              <a:t> </a:t>
            </a:r>
            <a:r>
              <a:rPr lang="hr-HR" sz="1700" dirty="0" err="1">
                <a:solidFill>
                  <a:schemeClr val="tx1">
                    <a:lumMod val="85000"/>
                    <a:lumOff val="15000"/>
                  </a:schemeClr>
                </a:solidFill>
              </a:rPr>
              <a:t>incarnatione</a:t>
            </a:r>
            <a:r>
              <a:rPr lang="hr-HR" sz="1700" dirty="0">
                <a:solidFill>
                  <a:schemeClr val="tx1">
                    <a:lumMod val="85000"/>
                    <a:lumOff val="15000"/>
                  </a:schemeClr>
                </a:solidFill>
              </a:rPr>
              <a:t> </a:t>
            </a:r>
            <a:r>
              <a:rPr lang="hr-HR" sz="1700" dirty="0" err="1">
                <a:solidFill>
                  <a:schemeClr val="tx1">
                    <a:lumMod val="85000"/>
                    <a:lumOff val="15000"/>
                  </a:schemeClr>
                </a:solidFill>
              </a:rPr>
              <a:t>domini</a:t>
            </a:r>
            <a:r>
              <a:rPr lang="hr-HR" sz="1700" dirty="0">
                <a:solidFill>
                  <a:schemeClr val="tx1">
                    <a:lumMod val="85000"/>
                    <a:lumOff val="15000"/>
                  </a:schemeClr>
                </a:solidFill>
              </a:rPr>
              <a:t> DCCCCLXXVI… </a:t>
            </a:r>
            <a:r>
              <a:rPr lang="hr-HR" sz="1700" dirty="0" err="1">
                <a:solidFill>
                  <a:schemeClr val="tx1">
                    <a:lumMod val="85000"/>
                    <a:lumOff val="15000"/>
                  </a:schemeClr>
                </a:solidFill>
              </a:rPr>
              <a:t>Istaque</a:t>
            </a:r>
            <a:r>
              <a:rPr lang="hr-HR" sz="1700" dirty="0">
                <a:solidFill>
                  <a:schemeClr val="tx1">
                    <a:lumMod val="85000"/>
                    <a:lumOff val="15000"/>
                  </a:schemeClr>
                </a:solidFill>
              </a:rPr>
              <a:t> </a:t>
            </a:r>
            <a:r>
              <a:rPr lang="hr-HR" sz="1700" dirty="0" err="1">
                <a:solidFill>
                  <a:schemeClr val="tx1">
                    <a:lumMod val="85000"/>
                    <a:lumOff val="15000"/>
                  </a:schemeClr>
                </a:solidFill>
              </a:rPr>
              <a:t>vivens</a:t>
            </a:r>
            <a:r>
              <a:rPr lang="hr-HR" sz="1700" dirty="0">
                <a:solidFill>
                  <a:schemeClr val="tx1">
                    <a:lumMod val="85000"/>
                    <a:lumOff val="15000"/>
                  </a:schemeClr>
                </a:solidFill>
              </a:rPr>
              <a:t> </a:t>
            </a:r>
            <a:r>
              <a:rPr lang="hr-HR" sz="1700" dirty="0" err="1">
                <a:solidFill>
                  <a:schemeClr val="tx1">
                    <a:lumMod val="85000"/>
                    <a:lumOff val="15000"/>
                  </a:schemeClr>
                </a:solidFill>
              </a:rPr>
              <a:t>fuit</a:t>
            </a:r>
            <a:r>
              <a:rPr lang="hr-HR" sz="1700" dirty="0">
                <a:solidFill>
                  <a:schemeClr val="tx1">
                    <a:lumMod val="85000"/>
                    <a:lumOff val="15000"/>
                  </a:schemeClr>
                </a:solidFill>
              </a:rPr>
              <a:t> </a:t>
            </a:r>
            <a:r>
              <a:rPr lang="hr-HR" sz="1700" dirty="0" err="1">
                <a:solidFill>
                  <a:schemeClr val="tx1">
                    <a:lumMod val="85000"/>
                    <a:lumOff val="15000"/>
                  </a:schemeClr>
                </a:solidFill>
              </a:rPr>
              <a:t>regni</a:t>
            </a:r>
            <a:r>
              <a:rPr lang="hr-HR" sz="1700" dirty="0">
                <a:solidFill>
                  <a:schemeClr val="tx1">
                    <a:lumMod val="85000"/>
                    <a:lumOff val="15000"/>
                  </a:schemeClr>
                </a:solidFill>
              </a:rPr>
              <a:t> mater, fit </a:t>
            </a:r>
            <a:r>
              <a:rPr lang="hr-HR" sz="1700" dirty="0" err="1">
                <a:solidFill>
                  <a:schemeClr val="tx1">
                    <a:lumMod val="85000"/>
                    <a:lumOff val="15000"/>
                  </a:schemeClr>
                </a:solidFill>
              </a:rPr>
              <a:t>pupillorum</a:t>
            </a:r>
            <a:r>
              <a:rPr lang="hr-HR" sz="1700" dirty="0">
                <a:solidFill>
                  <a:schemeClr val="tx1">
                    <a:lumMod val="85000"/>
                    <a:lumOff val="15000"/>
                  </a:schemeClr>
                </a:solidFill>
              </a:rPr>
              <a:t> </a:t>
            </a:r>
            <a:r>
              <a:rPr lang="hr-HR" sz="1700" dirty="0" err="1">
                <a:solidFill>
                  <a:schemeClr val="tx1">
                    <a:lumMod val="85000"/>
                    <a:lumOff val="15000"/>
                  </a:schemeClr>
                </a:solidFill>
              </a:rPr>
              <a:t>tutorque</a:t>
            </a:r>
            <a:r>
              <a:rPr lang="hr-HR" sz="1700" dirty="0">
                <a:solidFill>
                  <a:schemeClr val="tx1">
                    <a:lumMod val="85000"/>
                    <a:lumOff val="15000"/>
                  </a:schemeClr>
                </a:solidFill>
              </a:rPr>
              <a:t> </a:t>
            </a:r>
            <a:r>
              <a:rPr lang="hr-HR" sz="1700" dirty="0" err="1">
                <a:solidFill>
                  <a:schemeClr val="tx1">
                    <a:lumMod val="85000"/>
                    <a:lumOff val="15000"/>
                  </a:schemeClr>
                </a:solidFill>
              </a:rPr>
              <a:t>vidarum</a:t>
            </a:r>
            <a:r>
              <a:rPr lang="hr-HR" sz="1700" dirty="0">
                <a:solidFill>
                  <a:schemeClr val="tx1">
                    <a:lumMod val="85000"/>
                    <a:lumOff val="15000"/>
                  </a:schemeClr>
                </a:solidFill>
              </a:rPr>
              <a:t>.</a:t>
            </a:r>
          </a:p>
          <a:p>
            <a:pPr marL="0" indent="0">
              <a:buNone/>
            </a:pPr>
            <a:r>
              <a:rPr lang="hr-HR" sz="1700" dirty="0" err="1">
                <a:solidFill>
                  <a:schemeClr val="tx1">
                    <a:lumMod val="85000"/>
                    <a:lumOff val="15000"/>
                  </a:schemeClr>
                </a:solidFill>
              </a:rPr>
              <a:t>Icque</a:t>
            </a:r>
            <a:r>
              <a:rPr lang="hr-HR" sz="1700" dirty="0">
                <a:solidFill>
                  <a:schemeClr val="tx1">
                    <a:lumMod val="85000"/>
                    <a:lumOff val="15000"/>
                  </a:schemeClr>
                </a:solidFill>
              </a:rPr>
              <a:t> </a:t>
            </a:r>
            <a:r>
              <a:rPr lang="hr-HR" sz="1700" dirty="0" err="1">
                <a:solidFill>
                  <a:schemeClr val="tx1">
                    <a:lumMod val="85000"/>
                    <a:lumOff val="15000"/>
                  </a:schemeClr>
                </a:solidFill>
              </a:rPr>
              <a:t>aspiciens</a:t>
            </a:r>
            <a:r>
              <a:rPr lang="hr-HR" sz="1700" dirty="0">
                <a:solidFill>
                  <a:schemeClr val="tx1">
                    <a:lumMod val="85000"/>
                    <a:lumOff val="15000"/>
                  </a:schemeClr>
                </a:solidFill>
              </a:rPr>
              <a:t> vir, „Anime” </a:t>
            </a:r>
            <a:r>
              <a:rPr lang="hr-HR" sz="1700" dirty="0" err="1">
                <a:solidFill>
                  <a:schemeClr val="tx1">
                    <a:lumMod val="85000"/>
                    <a:lumOff val="15000"/>
                  </a:schemeClr>
                </a:solidFill>
              </a:rPr>
              <a:t>dic</a:t>
            </a:r>
            <a:r>
              <a:rPr lang="hr-HR" sz="1700" dirty="0">
                <a:solidFill>
                  <a:schemeClr val="tx1">
                    <a:lumMod val="85000"/>
                    <a:lumOff val="15000"/>
                  </a:schemeClr>
                </a:solidFill>
              </a:rPr>
              <a:t> „</a:t>
            </a:r>
            <a:r>
              <a:rPr lang="hr-HR" sz="1700" dirty="0" err="1">
                <a:solidFill>
                  <a:schemeClr val="tx1">
                    <a:lumMod val="85000"/>
                    <a:lumOff val="15000"/>
                  </a:schemeClr>
                </a:solidFill>
              </a:rPr>
              <a:t>miserere</a:t>
            </a:r>
            <a:r>
              <a:rPr lang="hr-HR" sz="1700" dirty="0">
                <a:solidFill>
                  <a:schemeClr val="tx1">
                    <a:lumMod val="85000"/>
                    <a:lumOff val="15000"/>
                  </a:schemeClr>
                </a:solidFill>
              </a:rPr>
              <a:t>, </a:t>
            </a:r>
            <a:r>
              <a:rPr lang="hr-HR" sz="1700" dirty="0" err="1">
                <a:solidFill>
                  <a:schemeClr val="tx1">
                    <a:lumMod val="85000"/>
                    <a:lumOff val="15000"/>
                  </a:schemeClr>
                </a:solidFill>
              </a:rPr>
              <a:t>Deus</a:t>
            </a:r>
            <a:r>
              <a:rPr lang="hr-HR" sz="1700" dirty="0">
                <a:solidFill>
                  <a:schemeClr val="tx1">
                    <a:lumMod val="85000"/>
                    <a:lumOff val="15000"/>
                  </a:schemeClr>
                </a:solidFill>
              </a:rPr>
              <a:t>.”</a:t>
            </a:r>
          </a:p>
          <a:p>
            <a:pPr marL="0" indent="0">
              <a:buNone/>
            </a:pPr>
            <a:endParaRPr lang="hr-HR" sz="1700" dirty="0">
              <a:solidFill>
                <a:schemeClr val="tx1">
                  <a:lumMod val="85000"/>
                  <a:lumOff val="15000"/>
                </a:schemeClr>
              </a:solidFill>
            </a:endParaRPr>
          </a:p>
          <a:p>
            <a:r>
              <a:rPr lang="hr-HR" sz="1700" dirty="0">
                <a:solidFill>
                  <a:schemeClr val="tx1">
                    <a:lumMod val="85000"/>
                    <a:lumOff val="15000"/>
                  </a:schemeClr>
                </a:solidFill>
              </a:rPr>
              <a:t>VIII </a:t>
            </a:r>
            <a:r>
              <a:rPr lang="hr-HR" sz="1700" dirty="0" err="1">
                <a:solidFill>
                  <a:schemeClr val="tx1">
                    <a:lumMod val="85000"/>
                    <a:lumOff val="15000"/>
                  </a:schemeClr>
                </a:solidFill>
              </a:rPr>
              <a:t>Idus</a:t>
            </a:r>
            <a:r>
              <a:rPr lang="hr-HR" sz="1700" dirty="0">
                <a:solidFill>
                  <a:schemeClr val="tx1">
                    <a:lumMod val="85000"/>
                    <a:lumOff val="15000"/>
                  </a:schemeClr>
                </a:solidFill>
              </a:rPr>
              <a:t> </a:t>
            </a:r>
            <a:r>
              <a:rPr lang="hr-HR" sz="1700" dirty="0" err="1">
                <a:solidFill>
                  <a:schemeClr val="tx1">
                    <a:lumMod val="85000"/>
                    <a:lumOff val="15000"/>
                  </a:schemeClr>
                </a:solidFill>
              </a:rPr>
              <a:t>mensis</a:t>
            </a:r>
            <a:r>
              <a:rPr lang="hr-HR" sz="1700" dirty="0">
                <a:solidFill>
                  <a:schemeClr val="tx1">
                    <a:lumMod val="85000"/>
                    <a:lumOff val="15000"/>
                  </a:schemeClr>
                </a:solidFill>
              </a:rPr>
              <a:t> </a:t>
            </a:r>
            <a:r>
              <a:rPr lang="hr-HR" sz="1700" dirty="0" err="1">
                <a:solidFill>
                  <a:schemeClr val="tx1">
                    <a:lumMod val="85000"/>
                    <a:lumOff val="15000"/>
                  </a:schemeClr>
                </a:solidFill>
              </a:rPr>
              <a:t>Octobris</a:t>
            </a:r>
            <a:r>
              <a:rPr lang="hr-HR" sz="1700" dirty="0">
                <a:solidFill>
                  <a:schemeClr val="tx1">
                    <a:lumMod val="85000"/>
                    <a:lumOff val="15000"/>
                  </a:schemeClr>
                </a:solidFill>
              </a:rPr>
              <a:t> – 8. listopada</a:t>
            </a:r>
            <a:endParaRPr lang="en-US" sz="1700" dirty="0">
              <a:solidFill>
                <a:schemeClr val="tx1">
                  <a:lumMod val="85000"/>
                  <a:lumOff val="15000"/>
                </a:schemeClr>
              </a:solidFill>
            </a:endParaRPr>
          </a:p>
          <a:p>
            <a:r>
              <a:rPr lang="hr-HR" sz="1700" dirty="0">
                <a:solidFill>
                  <a:schemeClr val="tx1">
                    <a:lumMod val="85000"/>
                    <a:lumOff val="15000"/>
                  </a:schemeClr>
                </a:solidFill>
              </a:rPr>
              <a:t>ordinata </a:t>
            </a:r>
            <a:r>
              <a:rPr lang="hr-HR" sz="1700" dirty="0" err="1">
                <a:solidFill>
                  <a:schemeClr val="tx1">
                    <a:lumMod val="85000"/>
                    <a:lumOff val="15000"/>
                  </a:schemeClr>
                </a:solidFill>
              </a:rPr>
              <a:t>fuit</a:t>
            </a:r>
            <a:r>
              <a:rPr lang="hr-HR" sz="1700" dirty="0">
                <a:solidFill>
                  <a:schemeClr val="tx1">
                    <a:lumMod val="85000"/>
                    <a:lumOff val="15000"/>
                  </a:schemeClr>
                </a:solidFill>
              </a:rPr>
              <a:t> – </a:t>
            </a:r>
            <a:r>
              <a:rPr lang="hr-HR" sz="1700" dirty="0" err="1">
                <a:solidFill>
                  <a:schemeClr val="tx1">
                    <a:lumMod val="85000"/>
                    <a:lumOff val="15000"/>
                  </a:schemeClr>
                </a:solidFill>
              </a:rPr>
              <a:t>sepulta</a:t>
            </a:r>
            <a:r>
              <a:rPr lang="hr-HR" sz="1700" dirty="0">
                <a:solidFill>
                  <a:schemeClr val="tx1">
                    <a:lumMod val="85000"/>
                    <a:lumOff val="15000"/>
                  </a:schemeClr>
                </a:solidFill>
              </a:rPr>
              <a:t> </a:t>
            </a:r>
            <a:r>
              <a:rPr lang="hr-HR" sz="1700" dirty="0" err="1">
                <a:solidFill>
                  <a:schemeClr val="tx1">
                    <a:lumMod val="85000"/>
                    <a:lumOff val="15000"/>
                  </a:schemeClr>
                </a:solidFill>
              </a:rPr>
              <a:t>est</a:t>
            </a:r>
            <a:endParaRPr lang="hr-HR" sz="1700" dirty="0">
              <a:solidFill>
                <a:schemeClr val="tx1">
                  <a:lumMod val="85000"/>
                  <a:lumOff val="15000"/>
                </a:schemeClr>
              </a:solidFill>
            </a:endParaRPr>
          </a:p>
          <a:p>
            <a:r>
              <a:rPr lang="hr-HR" sz="1700" dirty="0" err="1">
                <a:solidFill>
                  <a:schemeClr val="tx1">
                    <a:lumMod val="85000"/>
                    <a:lumOff val="15000"/>
                  </a:schemeClr>
                </a:solidFill>
              </a:rPr>
              <a:t>Icque</a:t>
            </a:r>
            <a:r>
              <a:rPr lang="hr-HR" sz="1700" dirty="0">
                <a:solidFill>
                  <a:schemeClr val="tx1">
                    <a:lumMod val="85000"/>
                    <a:lumOff val="15000"/>
                  </a:schemeClr>
                </a:solidFill>
              </a:rPr>
              <a:t> – </a:t>
            </a:r>
            <a:r>
              <a:rPr lang="hr-HR" sz="1700" dirty="0" err="1">
                <a:solidFill>
                  <a:schemeClr val="tx1">
                    <a:lumMod val="85000"/>
                    <a:lumOff val="15000"/>
                  </a:schemeClr>
                </a:solidFill>
              </a:rPr>
              <a:t>hucque</a:t>
            </a:r>
            <a:r>
              <a:rPr lang="hr-HR" sz="1700" dirty="0">
                <a:solidFill>
                  <a:schemeClr val="tx1">
                    <a:lumMod val="85000"/>
                    <a:lumOff val="15000"/>
                  </a:schemeClr>
                </a:solidFill>
              </a:rPr>
              <a:t>: a ovamo</a:t>
            </a:r>
          </a:p>
          <a:p>
            <a:r>
              <a:rPr lang="hr-HR" sz="1700" dirty="0">
                <a:solidFill>
                  <a:schemeClr val="tx1">
                    <a:lumMod val="85000"/>
                    <a:lumOff val="15000"/>
                  </a:schemeClr>
                </a:solidFill>
              </a:rPr>
              <a:t>anime - </a:t>
            </a:r>
            <a:r>
              <a:rPr lang="hr-HR" sz="1700" dirty="0" err="1">
                <a:solidFill>
                  <a:schemeClr val="tx1">
                    <a:lumMod val="85000"/>
                    <a:lumOff val="15000"/>
                  </a:schemeClr>
                </a:solidFill>
              </a:rPr>
              <a:t>animae</a:t>
            </a:r>
            <a:endParaRPr lang="hr-HR" sz="1700" dirty="0">
              <a:solidFill>
                <a:schemeClr val="tx1">
                  <a:lumMod val="85000"/>
                  <a:lumOff val="15000"/>
                </a:schemeClr>
              </a:solidFill>
            </a:endParaRPr>
          </a:p>
          <a:p>
            <a:endParaRPr lang="hr-HR" sz="1700" dirty="0">
              <a:solidFill>
                <a:schemeClr val="tx1">
                  <a:lumMod val="85000"/>
                  <a:lumOff val="15000"/>
                </a:schemeClr>
              </a:solidFill>
            </a:endParaRPr>
          </a:p>
        </p:txBody>
      </p:sp>
      <p:sp>
        <p:nvSpPr>
          <p:cNvPr id="37" name="Freeform: Shape 22">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5001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22C142CC-A6B5-1780-1091-2ECC0F571D59}"/>
              </a:ext>
            </a:extLst>
          </p:cNvPr>
          <p:cNvSpPr>
            <a:spLocks noGrp="1"/>
          </p:cNvSpPr>
          <p:nvPr>
            <p:ph type="title"/>
          </p:nvPr>
        </p:nvSpPr>
        <p:spPr>
          <a:xfrm>
            <a:off x="5596501" y="501594"/>
            <a:ext cx="5754896" cy="1655483"/>
          </a:xfrm>
        </p:spPr>
        <p:txBody>
          <a:bodyPr anchor="b">
            <a:normAutofit/>
          </a:bodyPr>
          <a:lstStyle/>
          <a:p>
            <a:endParaRPr lang="hr-HR" sz="4000"/>
          </a:p>
        </p:txBody>
      </p:sp>
      <p:pic>
        <p:nvPicPr>
          <p:cNvPr id="18" name="Picture 4" descr="Metal tic-tac-toe game pieces">
            <a:extLst>
              <a:ext uri="{FF2B5EF4-FFF2-40B4-BE49-F238E27FC236}">
                <a16:creationId xmlns:a16="http://schemas.microsoft.com/office/drawing/2014/main" id="{B52CD230-81D4-94F7-FB6E-8D74F60BAFC3}"/>
              </a:ext>
            </a:extLst>
          </p:cNvPr>
          <p:cNvPicPr>
            <a:picLocks noChangeAspect="1"/>
          </p:cNvPicPr>
          <p:nvPr/>
        </p:nvPicPr>
        <p:blipFill rotWithShape="1">
          <a:blip r:embed="rId2"/>
          <a:srcRect l="9710" r="23279" b="3"/>
          <a:stretch/>
        </p:blipFill>
        <p:spPr>
          <a:xfrm>
            <a:off x="1068130" y="1028701"/>
            <a:ext cx="3876165" cy="4338170"/>
          </a:xfrm>
          <a:prstGeom prst="rect">
            <a:avLst/>
          </a:prstGeom>
        </p:spPr>
      </p:pic>
      <p:sp>
        <p:nvSpPr>
          <p:cNvPr id="3" name="Rezervirano mjesto sadržaja 2">
            <a:extLst>
              <a:ext uri="{FF2B5EF4-FFF2-40B4-BE49-F238E27FC236}">
                <a16:creationId xmlns:a16="http://schemas.microsoft.com/office/drawing/2014/main" id="{B47D87A2-E010-8939-5BA5-032DE8C9B983}"/>
              </a:ext>
            </a:extLst>
          </p:cNvPr>
          <p:cNvSpPr>
            <a:spLocks noGrp="1"/>
          </p:cNvSpPr>
          <p:nvPr>
            <p:ph idx="1"/>
          </p:nvPr>
        </p:nvSpPr>
        <p:spPr>
          <a:xfrm>
            <a:off x="5596502" y="2405894"/>
            <a:ext cx="5754896" cy="3014765"/>
          </a:xfrm>
        </p:spPr>
        <p:txBody>
          <a:bodyPr anchor="t">
            <a:normAutofit lnSpcReduction="10000"/>
          </a:bodyPr>
          <a:lstStyle/>
          <a:p>
            <a:r>
              <a:rPr lang="hr-HR" sz="2000" dirty="0"/>
              <a:t> </a:t>
            </a:r>
            <a:r>
              <a:rPr lang="hr-HR" sz="2400" dirty="0"/>
              <a:t>„</a:t>
            </a:r>
            <a:r>
              <a:rPr lang="hr-HR" sz="2400" dirty="0">
                <a:latin typeface="Times New Roman" panose="02020603050405020304" pitchFamily="18" charset="0"/>
                <a:cs typeface="Times New Roman" panose="02020603050405020304" pitchFamily="18" charset="0"/>
              </a:rPr>
              <a:t>Prigodna nastava je didaktički biser neprolaznog odgojnog sjaja, trenutak kada se napušta propisani kurikulum da bi se nastavi dala ona iskra, kratki poticaj, snažni motiv za kratko podsjećanje na temu što bi možda promakla u redovnoj nastavi ili uopće nije predviđena programom.”</a:t>
            </a:r>
          </a:p>
          <a:p>
            <a:endParaRPr lang="hr-HR" sz="2000" dirty="0">
              <a:latin typeface="Times New Roman" panose="02020603050405020304" pitchFamily="18" charset="0"/>
              <a:cs typeface="Times New Roman" panose="02020603050405020304" pitchFamily="18" charset="0"/>
            </a:endParaRPr>
          </a:p>
          <a:p>
            <a:r>
              <a:rPr lang="hr-HR" sz="2000" dirty="0">
                <a:latin typeface="Times New Roman" panose="02020603050405020304" pitchFamily="18" charset="0"/>
                <a:cs typeface="Times New Roman" panose="02020603050405020304" pitchFamily="18" charset="0"/>
              </a:rPr>
              <a:t>Znamen: NS 2022./23.</a:t>
            </a:r>
          </a:p>
          <a:p>
            <a:endParaRPr lang="hr-HR" sz="2000" dirty="0">
              <a:latin typeface="Times New Roman" panose="02020603050405020304" pitchFamily="18" charset="0"/>
              <a:cs typeface="Times New Roman" panose="02020603050405020304" pitchFamily="18" charset="0"/>
            </a:endParaRPr>
          </a:p>
          <a:p>
            <a:endParaRPr lang="hr-HR" sz="2000" dirty="0"/>
          </a:p>
        </p:txBody>
      </p:sp>
      <p:sp>
        <p:nvSpPr>
          <p:cNvPr id="27" name="Rectangle 26">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33711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42"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6C4B45CF-2C49-D0F2-DD2E-B81265ECB0CC}"/>
              </a:ext>
            </a:extLst>
          </p:cNvPr>
          <p:cNvSpPr>
            <a:spLocks noGrp="1"/>
          </p:cNvSpPr>
          <p:nvPr>
            <p:ph type="title"/>
          </p:nvPr>
        </p:nvSpPr>
        <p:spPr>
          <a:xfrm>
            <a:off x="761803" y="350196"/>
            <a:ext cx="4646904" cy="1624520"/>
          </a:xfrm>
        </p:spPr>
        <p:txBody>
          <a:bodyPr anchor="ctr">
            <a:normAutofit/>
          </a:bodyPr>
          <a:lstStyle/>
          <a:p>
            <a:r>
              <a:rPr lang="hr-HR" sz="4000"/>
              <a:t>Ciceronove izreke</a:t>
            </a:r>
          </a:p>
        </p:txBody>
      </p:sp>
      <p:sp>
        <p:nvSpPr>
          <p:cNvPr id="43" name="Rezervirano mjesto sadržaja 2">
            <a:extLst>
              <a:ext uri="{FF2B5EF4-FFF2-40B4-BE49-F238E27FC236}">
                <a16:creationId xmlns:a16="http://schemas.microsoft.com/office/drawing/2014/main" id="{ADAD63BC-030B-8651-DE4A-C02B8B7A82E8}"/>
              </a:ext>
            </a:extLst>
          </p:cNvPr>
          <p:cNvSpPr>
            <a:spLocks noGrp="1"/>
          </p:cNvSpPr>
          <p:nvPr>
            <p:ph idx="1"/>
          </p:nvPr>
        </p:nvSpPr>
        <p:spPr>
          <a:xfrm>
            <a:off x="761802" y="2743200"/>
            <a:ext cx="4646905" cy="3613149"/>
          </a:xfrm>
        </p:spPr>
        <p:txBody>
          <a:bodyPr anchor="ctr">
            <a:normAutofit/>
          </a:bodyPr>
          <a:lstStyle/>
          <a:p>
            <a:r>
              <a:rPr lang="hr-HR" sz="2000" dirty="0" err="1"/>
              <a:t>Liberi</a:t>
            </a:r>
            <a:r>
              <a:rPr lang="hr-HR" sz="2000" dirty="0"/>
              <a:t> </a:t>
            </a:r>
            <a:r>
              <a:rPr lang="hr-HR" sz="2000" dirty="0" err="1"/>
              <a:t>non</a:t>
            </a:r>
            <a:r>
              <a:rPr lang="hr-HR" sz="2000" dirty="0"/>
              <a:t> </a:t>
            </a:r>
            <a:r>
              <a:rPr lang="hr-HR" sz="2000" dirty="0" err="1"/>
              <a:t>sunt</a:t>
            </a:r>
            <a:r>
              <a:rPr lang="hr-HR" sz="2000" dirty="0"/>
              <a:t>, </a:t>
            </a:r>
            <a:r>
              <a:rPr lang="hr-HR" sz="2000" dirty="0" err="1"/>
              <a:t>quorum</a:t>
            </a:r>
            <a:r>
              <a:rPr lang="hr-HR" sz="2000" dirty="0"/>
              <a:t> </a:t>
            </a:r>
            <a:r>
              <a:rPr lang="hr-HR" sz="2000" dirty="0" err="1"/>
              <a:t>mens</a:t>
            </a:r>
            <a:r>
              <a:rPr lang="hr-HR" sz="2000" dirty="0"/>
              <a:t> </a:t>
            </a:r>
            <a:r>
              <a:rPr lang="hr-HR" sz="2000" dirty="0" err="1"/>
              <a:t>oppressa</a:t>
            </a:r>
            <a:r>
              <a:rPr lang="hr-HR" sz="2000" dirty="0"/>
              <a:t> premio, </a:t>
            </a:r>
            <a:r>
              <a:rPr lang="hr-HR" sz="2000" dirty="0" err="1"/>
              <a:t>lingua</a:t>
            </a:r>
            <a:r>
              <a:rPr lang="hr-HR" sz="2000" dirty="0"/>
              <a:t> </a:t>
            </a:r>
            <a:r>
              <a:rPr lang="hr-HR" sz="2000" dirty="0" err="1"/>
              <a:t>obstricta</a:t>
            </a:r>
            <a:r>
              <a:rPr lang="hr-HR" sz="2000" dirty="0"/>
              <a:t> </a:t>
            </a:r>
            <a:r>
              <a:rPr lang="hr-HR" sz="2000" dirty="0" err="1"/>
              <a:t>mercede</a:t>
            </a:r>
            <a:r>
              <a:rPr lang="hr-HR" sz="2000" dirty="0"/>
              <a:t>.</a:t>
            </a:r>
          </a:p>
          <a:p>
            <a:r>
              <a:rPr lang="hr-HR" sz="2000" dirty="0" err="1"/>
              <a:t>Non</a:t>
            </a:r>
            <a:r>
              <a:rPr lang="hr-HR" sz="2000" dirty="0"/>
              <a:t> </a:t>
            </a:r>
            <a:r>
              <a:rPr lang="hr-HR" sz="2000" dirty="0" err="1"/>
              <a:t>nobis</a:t>
            </a:r>
            <a:r>
              <a:rPr lang="hr-HR" sz="2000" dirty="0"/>
              <a:t> </a:t>
            </a:r>
            <a:r>
              <a:rPr lang="hr-HR" sz="2000" dirty="0" err="1"/>
              <a:t>solis</a:t>
            </a:r>
            <a:r>
              <a:rPr lang="hr-HR" sz="2000" dirty="0"/>
              <a:t> </a:t>
            </a:r>
            <a:r>
              <a:rPr lang="hr-HR" sz="2000" dirty="0" err="1"/>
              <a:t>vivimus</a:t>
            </a:r>
            <a:r>
              <a:rPr lang="hr-HR" sz="2000" dirty="0"/>
              <a:t>.</a:t>
            </a:r>
          </a:p>
          <a:p>
            <a:endParaRPr lang="hr-HR" sz="2000" dirty="0"/>
          </a:p>
          <a:p>
            <a:endParaRPr lang="hr-HR" sz="2000" dirty="0"/>
          </a:p>
        </p:txBody>
      </p:sp>
      <p:pic>
        <p:nvPicPr>
          <p:cNvPr id="44" name="Picture 4" descr="Foggy landscape of mountains reflecting onto a lake at twilight">
            <a:extLst>
              <a:ext uri="{FF2B5EF4-FFF2-40B4-BE49-F238E27FC236}">
                <a16:creationId xmlns:a16="http://schemas.microsoft.com/office/drawing/2014/main" id="{20D8D81B-02B1-DC86-1978-FE2F7F9B18F2}"/>
              </a:ext>
            </a:extLst>
          </p:cNvPr>
          <p:cNvPicPr>
            <a:picLocks noChangeAspect="1"/>
          </p:cNvPicPr>
          <p:nvPr/>
        </p:nvPicPr>
        <p:blipFill rotWithShape="1">
          <a:blip r:embed="rId2"/>
          <a:srcRect l="19254" r="21345" b="-2"/>
          <a:stretch/>
        </p:blipFill>
        <p:spPr>
          <a:xfrm>
            <a:off x="6096000" y="1"/>
            <a:ext cx="6102825" cy="6858000"/>
          </a:xfrm>
          <a:prstGeom prst="rect">
            <a:avLst/>
          </a:prstGeom>
        </p:spPr>
      </p:pic>
    </p:spTree>
    <p:extLst>
      <p:ext uri="{BB962C8B-B14F-4D97-AF65-F5344CB8AC3E}">
        <p14:creationId xmlns:p14="http://schemas.microsoft.com/office/powerpoint/2010/main" val="139193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ne person stanging on misty jagged mountain">
            <a:extLst>
              <a:ext uri="{FF2B5EF4-FFF2-40B4-BE49-F238E27FC236}">
                <a16:creationId xmlns:a16="http://schemas.microsoft.com/office/drawing/2014/main" id="{ED996054-911A-E82C-B389-994832AEE882}"/>
              </a:ext>
            </a:extLst>
          </p:cNvPr>
          <p:cNvPicPr>
            <a:picLocks noChangeAspect="1"/>
          </p:cNvPicPr>
          <p:nvPr/>
        </p:nvPicPr>
        <p:blipFill rotWithShape="1">
          <a:blip r:embed="rId2"/>
          <a:srcRect l="21728" r="21867"/>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277086E8-2463-9B85-A115-027411568129}"/>
              </a:ext>
            </a:extLst>
          </p:cNvPr>
          <p:cNvSpPr>
            <a:spLocks noGrp="1"/>
          </p:cNvSpPr>
          <p:nvPr>
            <p:ph type="title"/>
          </p:nvPr>
        </p:nvSpPr>
        <p:spPr>
          <a:xfrm>
            <a:off x="6115317" y="405685"/>
            <a:ext cx="5464968" cy="1559301"/>
          </a:xfrm>
        </p:spPr>
        <p:txBody>
          <a:bodyPr>
            <a:normAutofit/>
          </a:bodyPr>
          <a:lstStyle/>
          <a:p>
            <a:r>
              <a:rPr lang="hr-HR" sz="4000" dirty="0">
                <a:latin typeface="+mn-lt"/>
              </a:rPr>
              <a:t>Aktivnost</a:t>
            </a:r>
          </a:p>
        </p:txBody>
      </p:sp>
      <p:sp>
        <p:nvSpPr>
          <p:cNvPr id="3" name="Rezervirano mjesto sadržaja 2">
            <a:extLst>
              <a:ext uri="{FF2B5EF4-FFF2-40B4-BE49-F238E27FC236}">
                <a16:creationId xmlns:a16="http://schemas.microsoft.com/office/drawing/2014/main" id="{7397AA84-4CF4-F8F9-9D2F-9E5724B6541C}"/>
              </a:ext>
            </a:extLst>
          </p:cNvPr>
          <p:cNvSpPr>
            <a:spLocks noGrp="1"/>
          </p:cNvSpPr>
          <p:nvPr>
            <p:ph idx="1"/>
          </p:nvPr>
        </p:nvSpPr>
        <p:spPr>
          <a:xfrm>
            <a:off x="6115317" y="2743200"/>
            <a:ext cx="5247340" cy="3496878"/>
          </a:xfrm>
        </p:spPr>
        <p:txBody>
          <a:bodyPr anchor="ctr">
            <a:normAutofit/>
          </a:bodyPr>
          <a:lstStyle/>
          <a:p>
            <a:r>
              <a:rPr lang="hr-HR" sz="2000" dirty="0"/>
              <a:t>Istražiti Ciceronove izreke</a:t>
            </a:r>
          </a:p>
          <a:p>
            <a:r>
              <a:rPr lang="hr-HR" sz="2000" dirty="0"/>
              <a:t>Odabrati najdojmljiviju izreku</a:t>
            </a:r>
          </a:p>
          <a:p>
            <a:r>
              <a:rPr lang="hr-HR" sz="2000" b="0" dirty="0">
                <a:effectLst/>
                <a:cs typeface="Times New Roman" panose="02020603050405020304" pitchFamily="18" charset="0"/>
              </a:rPr>
              <a:t>Napraviti i osmisliti straničnik (</a:t>
            </a:r>
            <a:r>
              <a:rPr lang="hr-HR" sz="2000" b="0" i="0" dirty="0" err="1">
                <a:effectLst/>
                <a:cs typeface="Times New Roman" panose="02020603050405020304" pitchFamily="18" charset="0"/>
              </a:rPr>
              <a:t>knjižnik</a:t>
            </a:r>
            <a:r>
              <a:rPr lang="hr-HR" sz="2000" b="0" i="0" dirty="0">
                <a:effectLst/>
                <a:cs typeface="Times New Roman" panose="02020603050405020304" pitchFamily="18" charset="0"/>
              </a:rPr>
              <a:t>, </a:t>
            </a:r>
            <a:r>
              <a:rPr lang="hr-HR" sz="2000" dirty="0" err="1">
                <a:cs typeface="Times New Roman" panose="02020603050405020304" pitchFamily="18" charset="0"/>
              </a:rPr>
              <a:t>bookmark</a:t>
            </a:r>
            <a:r>
              <a:rPr lang="hr-HR" sz="2000" dirty="0">
                <a:cs typeface="Times New Roman" panose="02020603050405020304" pitchFamily="18" charset="0"/>
              </a:rPr>
              <a:t>) -   </a:t>
            </a:r>
            <a:r>
              <a:rPr lang="hr-HR" sz="2000" dirty="0" err="1">
                <a:cs typeface="Times New Roman" panose="02020603050405020304" pitchFamily="18" charset="0"/>
              </a:rPr>
              <a:t>ilustriracija</a:t>
            </a:r>
            <a:r>
              <a:rPr lang="hr-HR" sz="2000" dirty="0">
                <a:cs typeface="Times New Roman" panose="02020603050405020304" pitchFamily="18" charset="0"/>
              </a:rPr>
              <a:t> i latinski natpis</a:t>
            </a:r>
            <a:endParaRPr lang="hr-HR" sz="2000" b="0" i="0" dirty="0">
              <a:effectLst/>
              <a:cs typeface="Times New Roman" panose="02020603050405020304" pitchFamily="18" charset="0"/>
            </a:endParaRPr>
          </a:p>
          <a:p>
            <a:endParaRPr lang="hr-HR" sz="2000" dirty="0"/>
          </a:p>
        </p:txBody>
      </p:sp>
    </p:spTree>
    <p:extLst>
      <p:ext uri="{BB962C8B-B14F-4D97-AF65-F5344CB8AC3E}">
        <p14:creationId xmlns:p14="http://schemas.microsoft.com/office/powerpoint/2010/main" val="3147997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1F8D8736-747A-FB72-C538-C0BBB3C1FDE4}"/>
              </a:ext>
            </a:extLst>
          </p:cNvPr>
          <p:cNvSpPr>
            <a:spLocks noGrp="1"/>
          </p:cNvSpPr>
          <p:nvPr>
            <p:ph type="title"/>
          </p:nvPr>
        </p:nvSpPr>
        <p:spPr>
          <a:xfrm>
            <a:off x="586478" y="1683756"/>
            <a:ext cx="3115265" cy="2396359"/>
          </a:xfrm>
        </p:spPr>
        <p:txBody>
          <a:bodyPr anchor="b">
            <a:normAutofit/>
          </a:bodyPr>
          <a:lstStyle/>
          <a:p>
            <a:pPr algn="r"/>
            <a:r>
              <a:rPr lang="hr-HR" sz="3100" b="1">
                <a:solidFill>
                  <a:srgbClr val="FFFFFF"/>
                </a:solidFill>
              </a:rPr>
              <a:t>3.01. 2024. Ciceron  (2130.obljetnica rođenja)</a:t>
            </a:r>
            <a:br>
              <a:rPr lang="hr-HR" sz="3100" b="1">
                <a:solidFill>
                  <a:srgbClr val="FFFFFF"/>
                </a:solidFill>
              </a:rPr>
            </a:br>
            <a:endParaRPr lang="hr-HR" sz="3100">
              <a:solidFill>
                <a:srgbClr val="FFFFFF"/>
              </a:solidFill>
            </a:endParaRPr>
          </a:p>
        </p:txBody>
      </p:sp>
      <p:graphicFrame>
        <p:nvGraphicFramePr>
          <p:cNvPr id="5" name="Rezervirano mjesto sadržaja 2">
            <a:extLst>
              <a:ext uri="{FF2B5EF4-FFF2-40B4-BE49-F238E27FC236}">
                <a16:creationId xmlns:a16="http://schemas.microsoft.com/office/drawing/2014/main" id="{36F8D028-30DB-EF41-5D9C-0554387B3F9E}"/>
              </a:ext>
            </a:extLst>
          </p:cNvPr>
          <p:cNvGraphicFramePr>
            <a:graphicFrameLocks noGrp="1"/>
          </p:cNvGraphicFramePr>
          <p:nvPr>
            <p:ph idx="1"/>
            <p:extLst>
              <p:ext uri="{D42A27DB-BD31-4B8C-83A1-F6EECF244321}">
                <p14:modId xmlns:p14="http://schemas.microsoft.com/office/powerpoint/2010/main" val="4016601543"/>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2796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8DF67618-B87B-4195-8E24-3B126F79F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64960379-9FF9-400A-A8A8-F5AB633FD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2C491629-AE25-486B-9B22-2CE4EE8F7E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218159" cy="6858000"/>
            <a:chOff x="651279" y="598259"/>
            <a:chExt cx="10889442" cy="5680742"/>
          </a:xfrm>
        </p:grpSpPr>
        <p:sp>
          <p:nvSpPr>
            <p:cNvPr id="14" name="Color">
              <a:extLst>
                <a:ext uri="{FF2B5EF4-FFF2-40B4-BE49-F238E27FC236}">
                  <a16:creationId xmlns:a16="http://schemas.microsoft.com/office/drawing/2014/main" id="{590EB173-7DC2-4BE8-BC08-19BC09DBD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0731E2C9-2CF0-48B4-9CEA-35B2199AF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Naslov 1">
            <a:extLst>
              <a:ext uri="{FF2B5EF4-FFF2-40B4-BE49-F238E27FC236}">
                <a16:creationId xmlns:a16="http://schemas.microsoft.com/office/drawing/2014/main" id="{9AF12F7D-5B21-84E9-C9FF-CCD9B97134A8}"/>
              </a:ext>
            </a:extLst>
          </p:cNvPr>
          <p:cNvSpPr>
            <a:spLocks noGrp="1"/>
          </p:cNvSpPr>
          <p:nvPr>
            <p:ph type="title"/>
          </p:nvPr>
        </p:nvSpPr>
        <p:spPr>
          <a:xfrm>
            <a:off x="786385" y="841248"/>
            <a:ext cx="5129600" cy="5340097"/>
          </a:xfrm>
        </p:spPr>
        <p:txBody>
          <a:bodyPr anchor="ctr">
            <a:normAutofit/>
          </a:bodyPr>
          <a:lstStyle/>
          <a:p>
            <a:r>
              <a:rPr lang="hr-HR" sz="4800">
                <a:solidFill>
                  <a:schemeClr val="bg1"/>
                </a:solidFill>
              </a:rPr>
              <a:t>Priče</a:t>
            </a:r>
          </a:p>
        </p:txBody>
      </p:sp>
      <p:graphicFrame>
        <p:nvGraphicFramePr>
          <p:cNvPr id="5" name="Rezervirano mjesto sadržaja 2">
            <a:extLst>
              <a:ext uri="{FF2B5EF4-FFF2-40B4-BE49-F238E27FC236}">
                <a16:creationId xmlns:a16="http://schemas.microsoft.com/office/drawing/2014/main" id="{43FAFE6C-539B-BDD0-A123-0B81A1670726}"/>
              </a:ext>
            </a:extLst>
          </p:cNvPr>
          <p:cNvGraphicFramePr>
            <a:graphicFrameLocks noGrp="1"/>
          </p:cNvGraphicFramePr>
          <p:nvPr>
            <p:ph idx="1"/>
            <p:extLst>
              <p:ext uri="{D42A27DB-BD31-4B8C-83A1-F6EECF244321}">
                <p14:modId xmlns:p14="http://schemas.microsoft.com/office/powerpoint/2010/main" val="3485323599"/>
              </p:ext>
            </p:extLst>
          </p:nvPr>
        </p:nvGraphicFramePr>
        <p:xfrm>
          <a:off x="6525628" y="529388"/>
          <a:ext cx="4828172" cy="5651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9756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8DF67618-B87B-4195-8E24-3B126F79F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64960379-9FF9-400A-A8A8-F5AB633FD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2C491629-AE25-486B-9B22-2CE4EE8F7E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218159" cy="6858000"/>
            <a:chOff x="651279" y="598259"/>
            <a:chExt cx="10889442" cy="5680742"/>
          </a:xfrm>
        </p:grpSpPr>
        <p:sp>
          <p:nvSpPr>
            <p:cNvPr id="14" name="Color">
              <a:extLst>
                <a:ext uri="{FF2B5EF4-FFF2-40B4-BE49-F238E27FC236}">
                  <a16:creationId xmlns:a16="http://schemas.microsoft.com/office/drawing/2014/main" id="{590EB173-7DC2-4BE8-BC08-19BC09DBD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0731E2C9-2CF0-48B4-9CEA-35B2199AF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Naslov 1">
            <a:extLst>
              <a:ext uri="{FF2B5EF4-FFF2-40B4-BE49-F238E27FC236}">
                <a16:creationId xmlns:a16="http://schemas.microsoft.com/office/drawing/2014/main" id="{0103EA97-CFE9-894D-76EB-F88932D87299}"/>
              </a:ext>
            </a:extLst>
          </p:cNvPr>
          <p:cNvSpPr>
            <a:spLocks noGrp="1"/>
          </p:cNvSpPr>
          <p:nvPr>
            <p:ph type="title"/>
          </p:nvPr>
        </p:nvSpPr>
        <p:spPr>
          <a:xfrm>
            <a:off x="786385" y="841248"/>
            <a:ext cx="5129600" cy="5340097"/>
          </a:xfrm>
        </p:spPr>
        <p:txBody>
          <a:bodyPr anchor="ctr">
            <a:normAutofit/>
          </a:bodyPr>
          <a:lstStyle/>
          <a:p>
            <a:r>
              <a:rPr lang="hr-HR" sz="4800">
                <a:solidFill>
                  <a:schemeClr val="bg1"/>
                </a:solidFill>
              </a:rPr>
              <a:t>21.05. Međunarodni dan čaja (čaj kao lijek) </a:t>
            </a:r>
            <a:br>
              <a:rPr lang="en-US" sz="4800">
                <a:solidFill>
                  <a:schemeClr val="bg1"/>
                </a:solidFill>
              </a:rPr>
            </a:br>
            <a:br>
              <a:rPr lang="hr-HR" sz="4800" b="1">
                <a:solidFill>
                  <a:schemeClr val="bg1"/>
                </a:solidFill>
              </a:rPr>
            </a:br>
            <a:endParaRPr lang="hr-HR" sz="4800">
              <a:solidFill>
                <a:schemeClr val="bg1"/>
              </a:solidFill>
            </a:endParaRPr>
          </a:p>
        </p:txBody>
      </p:sp>
      <p:graphicFrame>
        <p:nvGraphicFramePr>
          <p:cNvPr id="5" name="Rezervirano mjesto sadržaja 2">
            <a:extLst>
              <a:ext uri="{FF2B5EF4-FFF2-40B4-BE49-F238E27FC236}">
                <a16:creationId xmlns:a16="http://schemas.microsoft.com/office/drawing/2014/main" id="{228D4E93-71BD-246A-D400-F2AA0E6E2EDA}"/>
              </a:ext>
            </a:extLst>
          </p:cNvPr>
          <p:cNvGraphicFramePr>
            <a:graphicFrameLocks noGrp="1"/>
          </p:cNvGraphicFramePr>
          <p:nvPr>
            <p:ph idx="1"/>
            <p:extLst>
              <p:ext uri="{D42A27DB-BD31-4B8C-83A1-F6EECF244321}">
                <p14:modId xmlns:p14="http://schemas.microsoft.com/office/powerpoint/2010/main" val="1365557965"/>
              </p:ext>
            </p:extLst>
          </p:nvPr>
        </p:nvGraphicFramePr>
        <p:xfrm>
          <a:off x="6525628" y="529388"/>
          <a:ext cx="4828172" cy="5651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381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6E60520-1783-2FF1-6953-7720CB322287}"/>
              </a:ext>
            </a:extLst>
          </p:cNvPr>
          <p:cNvSpPr>
            <a:spLocks noGrp="1"/>
          </p:cNvSpPr>
          <p:nvPr>
            <p:ph type="title"/>
          </p:nvPr>
        </p:nvSpPr>
        <p:spPr/>
        <p:txBody>
          <a:bodyPr/>
          <a:lstStyle/>
          <a:p>
            <a:endParaRPr lang="hr-HR"/>
          </a:p>
        </p:txBody>
      </p:sp>
      <p:graphicFrame>
        <p:nvGraphicFramePr>
          <p:cNvPr id="4" name="Rezervirano mjesto sadržaja 3">
            <a:extLst>
              <a:ext uri="{FF2B5EF4-FFF2-40B4-BE49-F238E27FC236}">
                <a16:creationId xmlns:a16="http://schemas.microsoft.com/office/drawing/2014/main" id="{F7F9263F-074C-BB17-FC80-B265AF4E51AF}"/>
              </a:ext>
            </a:extLst>
          </p:cNvPr>
          <p:cNvGraphicFramePr>
            <a:graphicFrameLocks noGrp="1"/>
          </p:cNvGraphicFramePr>
          <p:nvPr>
            <p:ph idx="1"/>
            <p:extLst>
              <p:ext uri="{D42A27DB-BD31-4B8C-83A1-F6EECF244321}">
                <p14:modId xmlns:p14="http://schemas.microsoft.com/office/powerpoint/2010/main" val="2082682359"/>
              </p:ext>
            </p:extLst>
          </p:nvPr>
        </p:nvGraphicFramePr>
        <p:xfrm>
          <a:off x="0" y="0"/>
          <a:ext cx="12125325" cy="6857999"/>
        </p:xfrm>
        <a:graphic>
          <a:graphicData uri="http://schemas.openxmlformats.org/drawingml/2006/table">
            <a:tbl>
              <a:tblPr firstRow="1" firstCol="1" bandRow="1">
                <a:tableStyleId>{5C22544A-7EE6-4342-B048-85BDC9FD1C3A}</a:tableStyleId>
              </a:tblPr>
              <a:tblGrid>
                <a:gridCol w="3942855">
                  <a:extLst>
                    <a:ext uri="{9D8B030D-6E8A-4147-A177-3AD203B41FA5}">
                      <a16:colId xmlns:a16="http://schemas.microsoft.com/office/drawing/2014/main" val="3600695841"/>
                    </a:ext>
                  </a:extLst>
                </a:gridCol>
                <a:gridCol w="8182470">
                  <a:extLst>
                    <a:ext uri="{9D8B030D-6E8A-4147-A177-3AD203B41FA5}">
                      <a16:colId xmlns:a16="http://schemas.microsoft.com/office/drawing/2014/main" val="675270107"/>
                    </a:ext>
                  </a:extLst>
                </a:gridCol>
              </a:tblGrid>
              <a:tr h="293314">
                <a:tc>
                  <a:txBody>
                    <a:bodyPr/>
                    <a:lstStyle/>
                    <a:p>
                      <a:pPr algn="just">
                        <a:lnSpc>
                          <a:spcPct val="107000"/>
                        </a:lnSpc>
                        <a:spcAft>
                          <a:spcPts val="800"/>
                        </a:spcAft>
                      </a:pPr>
                      <a:r>
                        <a:rPr lang="hr-HR" sz="1200" kern="100" dirty="0">
                          <a:effectLst/>
                        </a:rPr>
                        <a:t>Naziv biljke </a:t>
                      </a:r>
                      <a:endParaRPr lang="hr-HR" sz="11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872" marR="66872" marT="0" marB="0"/>
                </a:tc>
                <a:tc>
                  <a:txBody>
                    <a:bodyPr/>
                    <a:lstStyle/>
                    <a:p>
                      <a:pPr algn="just">
                        <a:lnSpc>
                          <a:spcPct val="107000"/>
                        </a:lnSpc>
                        <a:spcAft>
                          <a:spcPts val="800"/>
                        </a:spcAft>
                      </a:pPr>
                      <a:endParaRPr lang="hr-HR" sz="11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872" marR="66872" marT="0" marB="0"/>
                </a:tc>
                <a:extLst>
                  <a:ext uri="{0D108BD9-81ED-4DB2-BD59-A6C34878D82A}">
                    <a16:rowId xmlns:a16="http://schemas.microsoft.com/office/drawing/2014/main" val="4155923803"/>
                  </a:ext>
                </a:extLst>
              </a:tr>
              <a:tr h="293314">
                <a:tc>
                  <a:txBody>
                    <a:bodyPr/>
                    <a:lstStyle/>
                    <a:p>
                      <a:pPr algn="just">
                        <a:lnSpc>
                          <a:spcPct val="107000"/>
                        </a:lnSpc>
                        <a:spcAft>
                          <a:spcPts val="800"/>
                        </a:spcAft>
                      </a:pPr>
                      <a:r>
                        <a:rPr lang="hr-HR" sz="1200" kern="100">
                          <a:effectLst/>
                        </a:rPr>
                        <a:t>Latinski naziv</a:t>
                      </a:r>
                      <a:endParaRPr lang="hr-HR"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6872" marR="66872" marT="0" marB="0"/>
                </a:tc>
                <a:tc>
                  <a:txBody>
                    <a:bodyPr/>
                    <a:lstStyle/>
                    <a:p>
                      <a:pPr algn="just">
                        <a:lnSpc>
                          <a:spcPct val="107000"/>
                        </a:lnSpc>
                        <a:spcAft>
                          <a:spcPts val="800"/>
                        </a:spcAft>
                      </a:pPr>
                      <a:endParaRPr lang="hr-HR" sz="11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872" marR="66872" marT="0" marB="0"/>
                </a:tc>
                <a:extLst>
                  <a:ext uri="{0D108BD9-81ED-4DB2-BD59-A6C34878D82A}">
                    <a16:rowId xmlns:a16="http://schemas.microsoft.com/office/drawing/2014/main" val="2554269928"/>
                  </a:ext>
                </a:extLst>
              </a:tr>
              <a:tr h="293314">
                <a:tc>
                  <a:txBody>
                    <a:bodyPr/>
                    <a:lstStyle/>
                    <a:p>
                      <a:pPr algn="just">
                        <a:lnSpc>
                          <a:spcPct val="107000"/>
                        </a:lnSpc>
                        <a:spcAft>
                          <a:spcPts val="800"/>
                        </a:spcAft>
                      </a:pPr>
                      <a:r>
                        <a:rPr lang="hr-HR" sz="1200" kern="100">
                          <a:effectLst/>
                        </a:rPr>
                        <a:t>Porodica</a:t>
                      </a:r>
                      <a:endParaRPr lang="hr-HR"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6872" marR="66872" marT="0" marB="0"/>
                </a:tc>
                <a:tc>
                  <a:txBody>
                    <a:bodyPr/>
                    <a:lstStyle/>
                    <a:p>
                      <a:pPr algn="just">
                        <a:lnSpc>
                          <a:spcPct val="107000"/>
                        </a:lnSpc>
                        <a:spcAft>
                          <a:spcPts val="800"/>
                        </a:spcAft>
                      </a:pPr>
                      <a:endParaRPr lang="hr-HR" sz="11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872" marR="66872" marT="0" marB="0"/>
                </a:tc>
                <a:extLst>
                  <a:ext uri="{0D108BD9-81ED-4DB2-BD59-A6C34878D82A}">
                    <a16:rowId xmlns:a16="http://schemas.microsoft.com/office/drawing/2014/main" val="2538524808"/>
                  </a:ext>
                </a:extLst>
              </a:tr>
              <a:tr h="293314">
                <a:tc>
                  <a:txBody>
                    <a:bodyPr/>
                    <a:lstStyle/>
                    <a:p>
                      <a:pPr algn="just">
                        <a:lnSpc>
                          <a:spcPct val="107000"/>
                        </a:lnSpc>
                        <a:spcAft>
                          <a:spcPts val="800"/>
                        </a:spcAft>
                      </a:pPr>
                      <a:r>
                        <a:rPr lang="hr-HR" sz="1200" kern="100">
                          <a:effectLst/>
                        </a:rPr>
                        <a:t>Ljekarnički naziv</a:t>
                      </a:r>
                      <a:endParaRPr lang="hr-HR"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6872" marR="66872" marT="0" marB="0"/>
                </a:tc>
                <a:tc>
                  <a:txBody>
                    <a:bodyPr/>
                    <a:lstStyle/>
                    <a:p>
                      <a:pPr algn="just">
                        <a:lnSpc>
                          <a:spcPct val="107000"/>
                        </a:lnSpc>
                        <a:spcAft>
                          <a:spcPts val="800"/>
                        </a:spcAft>
                      </a:pPr>
                      <a:endParaRPr lang="hr-HR" sz="11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872" marR="66872" marT="0" marB="0"/>
                </a:tc>
                <a:extLst>
                  <a:ext uri="{0D108BD9-81ED-4DB2-BD59-A6C34878D82A}">
                    <a16:rowId xmlns:a16="http://schemas.microsoft.com/office/drawing/2014/main" val="4286849270"/>
                  </a:ext>
                </a:extLst>
              </a:tr>
              <a:tr h="293314">
                <a:tc>
                  <a:txBody>
                    <a:bodyPr/>
                    <a:lstStyle/>
                    <a:p>
                      <a:pPr algn="just">
                        <a:lnSpc>
                          <a:spcPct val="107000"/>
                        </a:lnSpc>
                        <a:spcAft>
                          <a:spcPts val="800"/>
                        </a:spcAft>
                      </a:pPr>
                      <a:r>
                        <a:rPr lang="hr-HR" sz="1200" kern="100">
                          <a:effectLst/>
                        </a:rPr>
                        <a:t>Engleski naziv</a:t>
                      </a:r>
                      <a:endParaRPr lang="hr-HR"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6872" marR="66872" marT="0" marB="0"/>
                </a:tc>
                <a:tc>
                  <a:txBody>
                    <a:bodyPr/>
                    <a:lstStyle/>
                    <a:p>
                      <a:pPr algn="just">
                        <a:lnSpc>
                          <a:spcPct val="107000"/>
                        </a:lnSpc>
                        <a:spcAft>
                          <a:spcPts val="800"/>
                        </a:spcAft>
                      </a:pPr>
                      <a:endParaRPr lang="hr-HR" sz="11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872" marR="66872" marT="0" marB="0"/>
                </a:tc>
                <a:extLst>
                  <a:ext uri="{0D108BD9-81ED-4DB2-BD59-A6C34878D82A}">
                    <a16:rowId xmlns:a16="http://schemas.microsoft.com/office/drawing/2014/main" val="4128600956"/>
                  </a:ext>
                </a:extLst>
              </a:tr>
              <a:tr h="293314">
                <a:tc>
                  <a:txBody>
                    <a:bodyPr/>
                    <a:lstStyle/>
                    <a:p>
                      <a:pPr algn="just">
                        <a:lnSpc>
                          <a:spcPct val="107000"/>
                        </a:lnSpc>
                        <a:spcAft>
                          <a:spcPts val="800"/>
                        </a:spcAft>
                      </a:pPr>
                      <a:r>
                        <a:rPr lang="hr-HR" sz="1200" kern="100">
                          <a:effectLst/>
                        </a:rPr>
                        <a:t>Njemački naziv</a:t>
                      </a:r>
                      <a:endParaRPr lang="hr-HR"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6872" marR="66872" marT="0" marB="0"/>
                </a:tc>
                <a:tc>
                  <a:txBody>
                    <a:bodyPr/>
                    <a:lstStyle/>
                    <a:p>
                      <a:pPr algn="just">
                        <a:lnSpc>
                          <a:spcPct val="107000"/>
                        </a:lnSpc>
                        <a:spcAft>
                          <a:spcPts val="800"/>
                        </a:spcAft>
                      </a:pPr>
                      <a:endParaRPr lang="hr-HR" sz="11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872" marR="66872" marT="0" marB="0"/>
                </a:tc>
                <a:extLst>
                  <a:ext uri="{0D108BD9-81ED-4DB2-BD59-A6C34878D82A}">
                    <a16:rowId xmlns:a16="http://schemas.microsoft.com/office/drawing/2014/main" val="3074448425"/>
                  </a:ext>
                </a:extLst>
              </a:tr>
              <a:tr h="293314">
                <a:tc>
                  <a:txBody>
                    <a:bodyPr/>
                    <a:lstStyle/>
                    <a:p>
                      <a:pPr algn="just">
                        <a:lnSpc>
                          <a:spcPct val="107000"/>
                        </a:lnSpc>
                        <a:spcAft>
                          <a:spcPts val="800"/>
                        </a:spcAft>
                      </a:pPr>
                      <a:r>
                        <a:rPr lang="hr-HR" sz="1200" kern="100">
                          <a:effectLst/>
                        </a:rPr>
                        <a:t>Drugi naziv</a:t>
                      </a:r>
                      <a:endParaRPr lang="hr-HR"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6872" marR="66872" marT="0" marB="0"/>
                </a:tc>
                <a:tc>
                  <a:txBody>
                    <a:bodyPr/>
                    <a:lstStyle/>
                    <a:p>
                      <a:pPr algn="just">
                        <a:lnSpc>
                          <a:spcPct val="107000"/>
                        </a:lnSpc>
                        <a:spcAft>
                          <a:spcPts val="800"/>
                        </a:spcAft>
                      </a:pPr>
                      <a:endParaRPr lang="hr-HR"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6872" marR="66872" marT="0" marB="0"/>
                </a:tc>
                <a:extLst>
                  <a:ext uri="{0D108BD9-81ED-4DB2-BD59-A6C34878D82A}">
                    <a16:rowId xmlns:a16="http://schemas.microsoft.com/office/drawing/2014/main" val="3823628718"/>
                  </a:ext>
                </a:extLst>
              </a:tr>
              <a:tr h="882982">
                <a:tc>
                  <a:txBody>
                    <a:bodyPr/>
                    <a:lstStyle/>
                    <a:p>
                      <a:pPr algn="just">
                        <a:lnSpc>
                          <a:spcPct val="107000"/>
                        </a:lnSpc>
                        <a:spcAft>
                          <a:spcPts val="800"/>
                        </a:spcAft>
                      </a:pPr>
                      <a:r>
                        <a:rPr lang="hr-HR" sz="1200" kern="100">
                          <a:effectLst/>
                        </a:rPr>
                        <a:t>Opis biljke</a:t>
                      </a:r>
                      <a:endParaRPr lang="hr-HR"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6872" marR="66872" marT="0" marB="0"/>
                </a:tc>
                <a:tc>
                  <a:txBody>
                    <a:bodyPr/>
                    <a:lstStyle/>
                    <a:p>
                      <a:pPr algn="just">
                        <a:lnSpc>
                          <a:spcPct val="107000"/>
                        </a:lnSpc>
                        <a:spcAft>
                          <a:spcPts val="800"/>
                        </a:spcAft>
                      </a:pPr>
                      <a:endParaRPr lang="hr-HR" sz="11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872" marR="66872" marT="0" marB="0"/>
                </a:tc>
                <a:extLst>
                  <a:ext uri="{0D108BD9-81ED-4DB2-BD59-A6C34878D82A}">
                    <a16:rowId xmlns:a16="http://schemas.microsoft.com/office/drawing/2014/main" val="2730046413"/>
                  </a:ext>
                </a:extLst>
              </a:tr>
              <a:tr h="882982">
                <a:tc>
                  <a:txBody>
                    <a:bodyPr/>
                    <a:lstStyle/>
                    <a:p>
                      <a:pPr algn="just">
                        <a:lnSpc>
                          <a:spcPct val="107000"/>
                        </a:lnSpc>
                        <a:spcAft>
                          <a:spcPts val="800"/>
                        </a:spcAft>
                      </a:pPr>
                      <a:r>
                        <a:rPr lang="hr-HR" sz="1200" kern="100">
                          <a:effectLst/>
                        </a:rPr>
                        <a:t>Povijest biljke</a:t>
                      </a:r>
                      <a:endParaRPr lang="hr-HR"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6872" marR="66872" marT="0" marB="0"/>
                </a:tc>
                <a:tc>
                  <a:txBody>
                    <a:bodyPr/>
                    <a:lstStyle/>
                    <a:p>
                      <a:pPr algn="just">
                        <a:lnSpc>
                          <a:spcPct val="107000"/>
                        </a:lnSpc>
                        <a:spcAft>
                          <a:spcPts val="800"/>
                        </a:spcAft>
                      </a:pPr>
                      <a:endParaRPr lang="hr-HR" sz="11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872" marR="66872" marT="0" marB="0"/>
                </a:tc>
                <a:extLst>
                  <a:ext uri="{0D108BD9-81ED-4DB2-BD59-A6C34878D82A}">
                    <a16:rowId xmlns:a16="http://schemas.microsoft.com/office/drawing/2014/main" val="2171398641"/>
                  </a:ext>
                </a:extLst>
              </a:tr>
              <a:tr h="320379">
                <a:tc>
                  <a:txBody>
                    <a:bodyPr/>
                    <a:lstStyle/>
                    <a:p>
                      <a:pPr algn="just">
                        <a:lnSpc>
                          <a:spcPct val="107000"/>
                        </a:lnSpc>
                        <a:spcAft>
                          <a:spcPts val="800"/>
                        </a:spcAft>
                      </a:pPr>
                      <a:r>
                        <a:rPr lang="hr-HR" sz="1200" kern="100">
                          <a:effectLst/>
                        </a:rPr>
                        <a:t>Vrijeme cvatnje</a:t>
                      </a:r>
                      <a:endParaRPr lang="hr-HR"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6872" marR="66872" marT="0" marB="0"/>
                </a:tc>
                <a:tc>
                  <a:txBody>
                    <a:bodyPr/>
                    <a:lstStyle/>
                    <a:p>
                      <a:pPr algn="just">
                        <a:lnSpc>
                          <a:spcPct val="107000"/>
                        </a:lnSpc>
                        <a:spcAft>
                          <a:spcPts val="800"/>
                        </a:spcAft>
                      </a:pPr>
                      <a:endParaRPr lang="hr-HR" sz="11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872" marR="66872" marT="0" marB="0"/>
                </a:tc>
                <a:extLst>
                  <a:ext uri="{0D108BD9-81ED-4DB2-BD59-A6C34878D82A}">
                    <a16:rowId xmlns:a16="http://schemas.microsoft.com/office/drawing/2014/main" val="605233440"/>
                  </a:ext>
                </a:extLst>
              </a:tr>
              <a:tr h="345620">
                <a:tc>
                  <a:txBody>
                    <a:bodyPr/>
                    <a:lstStyle/>
                    <a:p>
                      <a:pPr algn="just">
                        <a:lnSpc>
                          <a:spcPct val="107000"/>
                        </a:lnSpc>
                        <a:spcAft>
                          <a:spcPts val="800"/>
                        </a:spcAft>
                      </a:pPr>
                      <a:r>
                        <a:rPr lang="hr-HR" sz="1200" kern="100">
                          <a:effectLst/>
                        </a:rPr>
                        <a:t>Stanište</a:t>
                      </a:r>
                      <a:endParaRPr lang="hr-HR"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6872" marR="66872" marT="0" marB="0"/>
                </a:tc>
                <a:tc>
                  <a:txBody>
                    <a:bodyPr/>
                    <a:lstStyle/>
                    <a:p>
                      <a:pPr algn="just">
                        <a:lnSpc>
                          <a:spcPct val="107000"/>
                        </a:lnSpc>
                        <a:spcAft>
                          <a:spcPts val="800"/>
                        </a:spcAft>
                      </a:pPr>
                      <a:endParaRPr lang="hr-HR"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6872" marR="66872" marT="0" marB="0"/>
                </a:tc>
                <a:extLst>
                  <a:ext uri="{0D108BD9-81ED-4DB2-BD59-A6C34878D82A}">
                    <a16:rowId xmlns:a16="http://schemas.microsoft.com/office/drawing/2014/main" val="96624517"/>
                  </a:ext>
                </a:extLst>
              </a:tr>
              <a:tr h="592214">
                <a:tc>
                  <a:txBody>
                    <a:bodyPr/>
                    <a:lstStyle/>
                    <a:p>
                      <a:pPr algn="just">
                        <a:lnSpc>
                          <a:spcPct val="107000"/>
                        </a:lnSpc>
                        <a:spcAft>
                          <a:spcPts val="800"/>
                        </a:spcAft>
                      </a:pPr>
                      <a:r>
                        <a:rPr lang="hr-HR" sz="1200" kern="100">
                          <a:effectLst/>
                        </a:rPr>
                        <a:t>Branje</a:t>
                      </a:r>
                      <a:endParaRPr lang="hr-HR"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6872" marR="66872" marT="0" marB="0"/>
                </a:tc>
                <a:tc>
                  <a:txBody>
                    <a:bodyPr/>
                    <a:lstStyle/>
                    <a:p>
                      <a:pPr algn="just">
                        <a:lnSpc>
                          <a:spcPct val="107000"/>
                        </a:lnSpc>
                        <a:spcAft>
                          <a:spcPts val="800"/>
                        </a:spcAft>
                      </a:pPr>
                      <a:endParaRPr lang="hr-HR" sz="11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872" marR="66872" marT="0" marB="0"/>
                </a:tc>
                <a:extLst>
                  <a:ext uri="{0D108BD9-81ED-4DB2-BD59-A6C34878D82A}">
                    <a16:rowId xmlns:a16="http://schemas.microsoft.com/office/drawing/2014/main" val="2177987902"/>
                  </a:ext>
                </a:extLst>
              </a:tr>
              <a:tr h="1780624">
                <a:tc>
                  <a:txBody>
                    <a:bodyPr/>
                    <a:lstStyle/>
                    <a:p>
                      <a:pPr algn="just">
                        <a:lnSpc>
                          <a:spcPct val="107000"/>
                        </a:lnSpc>
                        <a:spcAft>
                          <a:spcPts val="800"/>
                        </a:spcAft>
                      </a:pPr>
                      <a:r>
                        <a:rPr lang="hr-HR" sz="1200" kern="100">
                          <a:effectLst/>
                        </a:rPr>
                        <a:t>Ljekovito djelovanje</a:t>
                      </a:r>
                      <a:endParaRPr lang="hr-HR"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6872" marR="66872" marT="0" marB="0"/>
                </a:tc>
                <a:tc>
                  <a:txBody>
                    <a:bodyPr/>
                    <a:lstStyle/>
                    <a:p>
                      <a:pPr algn="just">
                        <a:lnSpc>
                          <a:spcPct val="107000"/>
                        </a:lnSpc>
                        <a:spcAft>
                          <a:spcPts val="800"/>
                        </a:spcAft>
                      </a:pPr>
                      <a:endParaRPr lang="hr-HR" sz="11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872" marR="66872" marT="0" marB="0"/>
                </a:tc>
                <a:extLst>
                  <a:ext uri="{0D108BD9-81ED-4DB2-BD59-A6C34878D82A}">
                    <a16:rowId xmlns:a16="http://schemas.microsoft.com/office/drawing/2014/main" val="3414634325"/>
                  </a:ext>
                </a:extLst>
              </a:tr>
            </a:tbl>
          </a:graphicData>
        </a:graphic>
      </p:graphicFrame>
    </p:spTree>
    <p:extLst>
      <p:ext uri="{BB962C8B-B14F-4D97-AF65-F5344CB8AC3E}">
        <p14:creationId xmlns:p14="http://schemas.microsoft.com/office/powerpoint/2010/main" val="210417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Rezervirano mjesto sadržaja 3">
            <a:extLst>
              <a:ext uri="{FF2B5EF4-FFF2-40B4-BE49-F238E27FC236}">
                <a16:creationId xmlns:a16="http://schemas.microsoft.com/office/drawing/2014/main" id="{3A64255B-22EE-C190-9C50-58F16B91EF09}"/>
              </a:ext>
            </a:extLst>
          </p:cNvPr>
          <p:cNvGraphicFramePr>
            <a:graphicFrameLocks noGrp="1"/>
          </p:cNvGraphicFramePr>
          <p:nvPr>
            <p:ph idx="1"/>
            <p:extLst>
              <p:ext uri="{D42A27DB-BD31-4B8C-83A1-F6EECF244321}">
                <p14:modId xmlns:p14="http://schemas.microsoft.com/office/powerpoint/2010/main" val="1398326521"/>
              </p:ext>
            </p:extLst>
          </p:nvPr>
        </p:nvGraphicFramePr>
        <p:xfrm>
          <a:off x="0" y="-65902"/>
          <a:ext cx="12191999" cy="7398063"/>
        </p:xfrm>
        <a:graphic>
          <a:graphicData uri="http://schemas.openxmlformats.org/drawingml/2006/table">
            <a:tbl>
              <a:tblPr firstRow="1" firstCol="1" bandRow="1">
                <a:tableStyleId>{5C22544A-7EE6-4342-B048-85BDC9FD1C3A}</a:tableStyleId>
              </a:tblPr>
              <a:tblGrid>
                <a:gridCol w="2422411">
                  <a:extLst>
                    <a:ext uri="{9D8B030D-6E8A-4147-A177-3AD203B41FA5}">
                      <a16:colId xmlns:a16="http://schemas.microsoft.com/office/drawing/2014/main" val="4049839191"/>
                    </a:ext>
                  </a:extLst>
                </a:gridCol>
                <a:gridCol w="9769588">
                  <a:extLst>
                    <a:ext uri="{9D8B030D-6E8A-4147-A177-3AD203B41FA5}">
                      <a16:colId xmlns:a16="http://schemas.microsoft.com/office/drawing/2014/main" val="219638476"/>
                    </a:ext>
                  </a:extLst>
                </a:gridCol>
              </a:tblGrid>
              <a:tr h="269042">
                <a:tc>
                  <a:txBody>
                    <a:bodyPr/>
                    <a:lstStyle/>
                    <a:p>
                      <a:pPr algn="just">
                        <a:lnSpc>
                          <a:spcPct val="107000"/>
                        </a:lnSpc>
                        <a:spcAft>
                          <a:spcPts val="800"/>
                        </a:spcAft>
                      </a:pPr>
                      <a:r>
                        <a:rPr lang="hr-HR" sz="1300" kern="100">
                          <a:effectLst/>
                        </a:rPr>
                        <a:t>Naziv biljke</a:t>
                      </a:r>
                      <a:endParaRPr lang="hr-HR" sz="13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2494" marR="52494" marT="0" marB="0"/>
                </a:tc>
                <a:tc>
                  <a:txBody>
                    <a:bodyPr/>
                    <a:lstStyle/>
                    <a:p>
                      <a:pPr algn="just">
                        <a:lnSpc>
                          <a:spcPct val="107000"/>
                        </a:lnSpc>
                        <a:spcAft>
                          <a:spcPts val="800"/>
                        </a:spcAft>
                      </a:pPr>
                      <a:r>
                        <a:rPr lang="hr-HR" sz="1300" kern="100">
                          <a:effectLst/>
                        </a:rPr>
                        <a:t>KADULJA</a:t>
                      </a:r>
                      <a:endParaRPr lang="hr-HR" sz="13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2494" marR="52494" marT="0" marB="0"/>
                </a:tc>
                <a:extLst>
                  <a:ext uri="{0D108BD9-81ED-4DB2-BD59-A6C34878D82A}">
                    <a16:rowId xmlns:a16="http://schemas.microsoft.com/office/drawing/2014/main" val="1899060328"/>
                  </a:ext>
                </a:extLst>
              </a:tr>
              <a:tr h="269042">
                <a:tc>
                  <a:txBody>
                    <a:bodyPr/>
                    <a:lstStyle/>
                    <a:p>
                      <a:pPr algn="just">
                        <a:lnSpc>
                          <a:spcPct val="107000"/>
                        </a:lnSpc>
                        <a:spcAft>
                          <a:spcPts val="800"/>
                        </a:spcAft>
                      </a:pPr>
                      <a:r>
                        <a:rPr lang="hr-HR" sz="1300" kern="100">
                          <a:effectLst/>
                        </a:rPr>
                        <a:t>Latinski naziv</a:t>
                      </a:r>
                      <a:endParaRPr lang="hr-HR" sz="13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2494" marR="52494" marT="0" marB="0"/>
                </a:tc>
                <a:tc>
                  <a:txBody>
                    <a:bodyPr/>
                    <a:lstStyle/>
                    <a:p>
                      <a:pPr algn="just">
                        <a:lnSpc>
                          <a:spcPct val="107000"/>
                        </a:lnSpc>
                        <a:spcAft>
                          <a:spcPts val="800"/>
                        </a:spcAft>
                      </a:pPr>
                      <a:r>
                        <a:rPr lang="hr-HR" sz="1300" kern="100">
                          <a:effectLst/>
                        </a:rPr>
                        <a:t>Salvia officinalis </a:t>
                      </a:r>
                      <a:endParaRPr lang="hr-HR" sz="13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2494" marR="52494" marT="0" marB="0"/>
                </a:tc>
                <a:extLst>
                  <a:ext uri="{0D108BD9-81ED-4DB2-BD59-A6C34878D82A}">
                    <a16:rowId xmlns:a16="http://schemas.microsoft.com/office/drawing/2014/main" val="260996903"/>
                  </a:ext>
                </a:extLst>
              </a:tr>
              <a:tr h="269042">
                <a:tc>
                  <a:txBody>
                    <a:bodyPr/>
                    <a:lstStyle/>
                    <a:p>
                      <a:pPr algn="just">
                        <a:lnSpc>
                          <a:spcPct val="107000"/>
                        </a:lnSpc>
                        <a:spcAft>
                          <a:spcPts val="800"/>
                        </a:spcAft>
                      </a:pPr>
                      <a:r>
                        <a:rPr lang="hr-HR" sz="1300" kern="100">
                          <a:effectLst/>
                        </a:rPr>
                        <a:t>Porodica</a:t>
                      </a:r>
                      <a:endParaRPr lang="hr-HR" sz="13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2494" marR="52494" marT="0" marB="0"/>
                </a:tc>
                <a:tc>
                  <a:txBody>
                    <a:bodyPr/>
                    <a:lstStyle/>
                    <a:p>
                      <a:pPr algn="just">
                        <a:lnSpc>
                          <a:spcPct val="107000"/>
                        </a:lnSpc>
                        <a:spcAft>
                          <a:spcPts val="800"/>
                        </a:spcAft>
                      </a:pPr>
                      <a:r>
                        <a:rPr lang="hr-HR" sz="1300" kern="100">
                          <a:effectLst/>
                        </a:rPr>
                        <a:t>Lamiaceae, usnatice</a:t>
                      </a:r>
                      <a:endParaRPr lang="hr-HR" sz="13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2494" marR="52494" marT="0" marB="0"/>
                </a:tc>
                <a:extLst>
                  <a:ext uri="{0D108BD9-81ED-4DB2-BD59-A6C34878D82A}">
                    <a16:rowId xmlns:a16="http://schemas.microsoft.com/office/drawing/2014/main" val="1087762301"/>
                  </a:ext>
                </a:extLst>
              </a:tr>
              <a:tr h="269042">
                <a:tc>
                  <a:txBody>
                    <a:bodyPr/>
                    <a:lstStyle/>
                    <a:p>
                      <a:pPr algn="just">
                        <a:lnSpc>
                          <a:spcPct val="107000"/>
                        </a:lnSpc>
                        <a:spcAft>
                          <a:spcPts val="800"/>
                        </a:spcAft>
                      </a:pPr>
                      <a:r>
                        <a:rPr lang="hr-HR" sz="1300" kern="100">
                          <a:effectLst/>
                        </a:rPr>
                        <a:t>Ljekarnički naziv</a:t>
                      </a:r>
                      <a:endParaRPr lang="hr-HR" sz="13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2494" marR="52494" marT="0" marB="0"/>
                </a:tc>
                <a:tc>
                  <a:txBody>
                    <a:bodyPr/>
                    <a:lstStyle/>
                    <a:p>
                      <a:pPr algn="just">
                        <a:lnSpc>
                          <a:spcPct val="107000"/>
                        </a:lnSpc>
                        <a:spcAft>
                          <a:spcPts val="800"/>
                        </a:spcAft>
                      </a:pPr>
                      <a:r>
                        <a:rPr lang="hr-HR" sz="1300" kern="100">
                          <a:effectLst/>
                        </a:rPr>
                        <a:t>Herba Salviae</a:t>
                      </a:r>
                      <a:endParaRPr lang="hr-HR" sz="13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2494" marR="52494" marT="0" marB="0"/>
                </a:tc>
                <a:extLst>
                  <a:ext uri="{0D108BD9-81ED-4DB2-BD59-A6C34878D82A}">
                    <a16:rowId xmlns:a16="http://schemas.microsoft.com/office/drawing/2014/main" val="2942604919"/>
                  </a:ext>
                </a:extLst>
              </a:tr>
              <a:tr h="269042">
                <a:tc>
                  <a:txBody>
                    <a:bodyPr/>
                    <a:lstStyle/>
                    <a:p>
                      <a:pPr algn="just">
                        <a:lnSpc>
                          <a:spcPct val="107000"/>
                        </a:lnSpc>
                        <a:spcAft>
                          <a:spcPts val="800"/>
                        </a:spcAft>
                      </a:pPr>
                      <a:r>
                        <a:rPr lang="hr-HR" sz="1300" kern="100">
                          <a:effectLst/>
                        </a:rPr>
                        <a:t>Engleski naziv</a:t>
                      </a:r>
                      <a:endParaRPr lang="hr-HR" sz="13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2494" marR="52494" marT="0" marB="0"/>
                </a:tc>
                <a:tc>
                  <a:txBody>
                    <a:bodyPr/>
                    <a:lstStyle/>
                    <a:p>
                      <a:pPr algn="just">
                        <a:lnSpc>
                          <a:spcPct val="107000"/>
                        </a:lnSpc>
                        <a:spcAft>
                          <a:spcPts val="800"/>
                        </a:spcAft>
                      </a:pPr>
                      <a:r>
                        <a:rPr lang="hr-HR" sz="1300" kern="100">
                          <a:effectLst/>
                        </a:rPr>
                        <a:t>garden sage, common sage   </a:t>
                      </a:r>
                      <a:endParaRPr lang="hr-HR" sz="13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2494" marR="52494" marT="0" marB="0"/>
                </a:tc>
                <a:extLst>
                  <a:ext uri="{0D108BD9-81ED-4DB2-BD59-A6C34878D82A}">
                    <a16:rowId xmlns:a16="http://schemas.microsoft.com/office/drawing/2014/main" val="3571192976"/>
                  </a:ext>
                </a:extLst>
              </a:tr>
              <a:tr h="269042">
                <a:tc>
                  <a:txBody>
                    <a:bodyPr/>
                    <a:lstStyle/>
                    <a:p>
                      <a:pPr algn="just">
                        <a:lnSpc>
                          <a:spcPct val="107000"/>
                        </a:lnSpc>
                        <a:spcAft>
                          <a:spcPts val="800"/>
                        </a:spcAft>
                      </a:pPr>
                      <a:r>
                        <a:rPr lang="hr-HR" sz="1300" kern="100">
                          <a:effectLst/>
                        </a:rPr>
                        <a:t>Njemački naziv</a:t>
                      </a:r>
                      <a:endParaRPr lang="hr-HR" sz="13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2494" marR="52494" marT="0" marB="0"/>
                </a:tc>
                <a:tc>
                  <a:txBody>
                    <a:bodyPr/>
                    <a:lstStyle/>
                    <a:p>
                      <a:pPr algn="just">
                        <a:lnSpc>
                          <a:spcPct val="107000"/>
                        </a:lnSpc>
                        <a:spcAft>
                          <a:spcPts val="800"/>
                        </a:spcAft>
                      </a:pPr>
                      <a:r>
                        <a:rPr lang="hr-HR" sz="1300" kern="100">
                          <a:effectLst/>
                        </a:rPr>
                        <a:t>der Echte Salbei, der Garten-Salbei, der Küchensalbei, der Heilsalbei   </a:t>
                      </a:r>
                      <a:endParaRPr lang="hr-HR" sz="13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2494" marR="52494" marT="0" marB="0"/>
                </a:tc>
                <a:extLst>
                  <a:ext uri="{0D108BD9-81ED-4DB2-BD59-A6C34878D82A}">
                    <a16:rowId xmlns:a16="http://schemas.microsoft.com/office/drawing/2014/main" val="954910440"/>
                  </a:ext>
                </a:extLst>
              </a:tr>
              <a:tr h="269042">
                <a:tc>
                  <a:txBody>
                    <a:bodyPr/>
                    <a:lstStyle/>
                    <a:p>
                      <a:pPr algn="just">
                        <a:lnSpc>
                          <a:spcPct val="107000"/>
                        </a:lnSpc>
                        <a:spcAft>
                          <a:spcPts val="800"/>
                        </a:spcAft>
                      </a:pPr>
                      <a:r>
                        <a:rPr lang="hr-HR" sz="1300" kern="100">
                          <a:effectLst/>
                        </a:rPr>
                        <a:t>Drugi naziv</a:t>
                      </a:r>
                      <a:endParaRPr lang="hr-HR" sz="13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2494" marR="52494" marT="0" marB="0"/>
                </a:tc>
                <a:tc>
                  <a:txBody>
                    <a:bodyPr/>
                    <a:lstStyle/>
                    <a:p>
                      <a:pPr algn="just">
                        <a:lnSpc>
                          <a:spcPct val="107000"/>
                        </a:lnSpc>
                        <a:spcAft>
                          <a:spcPts val="800"/>
                        </a:spcAft>
                      </a:pPr>
                      <a:r>
                        <a:rPr lang="hr-HR" sz="1300" kern="100">
                          <a:effectLst/>
                        </a:rPr>
                        <a:t>divlji kuš, kuš, pitomi pelin, žalfija                                                 </a:t>
                      </a:r>
                      <a:endParaRPr lang="hr-HR" sz="13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2494" marR="52494" marT="0" marB="0"/>
                </a:tc>
                <a:extLst>
                  <a:ext uri="{0D108BD9-81ED-4DB2-BD59-A6C34878D82A}">
                    <a16:rowId xmlns:a16="http://schemas.microsoft.com/office/drawing/2014/main" val="4223245708"/>
                  </a:ext>
                </a:extLst>
              </a:tr>
              <a:tr h="727503">
                <a:tc>
                  <a:txBody>
                    <a:bodyPr/>
                    <a:lstStyle/>
                    <a:p>
                      <a:pPr algn="just">
                        <a:lnSpc>
                          <a:spcPct val="107000"/>
                        </a:lnSpc>
                        <a:spcAft>
                          <a:spcPts val="800"/>
                        </a:spcAft>
                      </a:pPr>
                      <a:r>
                        <a:rPr lang="hr-HR" sz="1300" kern="100">
                          <a:effectLst/>
                        </a:rPr>
                        <a:t>Opis biljke</a:t>
                      </a:r>
                      <a:endParaRPr lang="hr-HR" sz="13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2494" marR="52494" marT="0" marB="0"/>
                </a:tc>
                <a:tc>
                  <a:txBody>
                    <a:bodyPr/>
                    <a:lstStyle/>
                    <a:p>
                      <a:pPr algn="just">
                        <a:lnSpc>
                          <a:spcPct val="107000"/>
                        </a:lnSpc>
                        <a:spcAft>
                          <a:spcPts val="800"/>
                        </a:spcAft>
                      </a:pPr>
                      <a:r>
                        <a:rPr lang="hr-HR" sz="1300" kern="100">
                          <a:effectLst/>
                        </a:rPr>
                        <a:t>Kadulja je višegodišnja biljka drvenastog korijena. Stabljika mlade kadulje je zeljasta, u donjem dijelu odrvenjela. Izduženi listovi obrasli su dlačicama. Cvjetovi su najčešće ljubičasti,  skupljeni na vrhu stabljike u rahlom cvatu (sastavljeni klas).</a:t>
                      </a:r>
                      <a:endParaRPr lang="hr-HR" sz="13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2494" marR="52494" marT="0" marB="0"/>
                </a:tc>
                <a:extLst>
                  <a:ext uri="{0D108BD9-81ED-4DB2-BD59-A6C34878D82A}">
                    <a16:rowId xmlns:a16="http://schemas.microsoft.com/office/drawing/2014/main" val="848249105"/>
                  </a:ext>
                </a:extLst>
              </a:tr>
              <a:tr h="956734">
                <a:tc>
                  <a:txBody>
                    <a:bodyPr/>
                    <a:lstStyle/>
                    <a:p>
                      <a:pPr algn="just">
                        <a:lnSpc>
                          <a:spcPct val="107000"/>
                        </a:lnSpc>
                        <a:spcAft>
                          <a:spcPts val="800"/>
                        </a:spcAft>
                      </a:pPr>
                      <a:r>
                        <a:rPr lang="hr-HR" sz="1300" kern="100">
                          <a:effectLst/>
                        </a:rPr>
                        <a:t>Povijest biljke</a:t>
                      </a:r>
                      <a:endParaRPr lang="hr-HR" sz="13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2494" marR="52494" marT="0" marB="0"/>
                </a:tc>
                <a:tc>
                  <a:txBody>
                    <a:bodyPr/>
                    <a:lstStyle/>
                    <a:p>
                      <a:pPr algn="just">
                        <a:lnSpc>
                          <a:spcPct val="107000"/>
                        </a:lnSpc>
                        <a:spcAft>
                          <a:spcPts val="800"/>
                        </a:spcAft>
                      </a:pPr>
                      <a:r>
                        <a:rPr lang="hr-HR" sz="1300" kern="100">
                          <a:effectLst/>
                        </a:rPr>
                        <a:t>Drevni Egipćani koristili su kadulju kao lijek za neplodnost, ali i za liječenje zaraznih bolesti, poput kuge. Koristili su je i u obredima balzamiranja i mumificiranja. Stari Grci upotrebljavali su je kao lijek za zmijski otrov. Rimljani su imali razrađen obred pri branju kadulje, a Indijanci su je nosili oko vrata pri ritualnom plesu. U srednjem vijeku imala je važno mjesto u medicini kao jedna od biljaka s jakim antimikrobnim djelovanjem.</a:t>
                      </a:r>
                      <a:endParaRPr lang="hr-HR" sz="13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2494" marR="52494" marT="0" marB="0"/>
                </a:tc>
                <a:extLst>
                  <a:ext uri="{0D108BD9-81ED-4DB2-BD59-A6C34878D82A}">
                    <a16:rowId xmlns:a16="http://schemas.microsoft.com/office/drawing/2014/main" val="2545609199"/>
                  </a:ext>
                </a:extLst>
              </a:tr>
              <a:tr h="269042">
                <a:tc>
                  <a:txBody>
                    <a:bodyPr/>
                    <a:lstStyle/>
                    <a:p>
                      <a:pPr algn="just">
                        <a:lnSpc>
                          <a:spcPct val="107000"/>
                        </a:lnSpc>
                        <a:spcAft>
                          <a:spcPts val="800"/>
                        </a:spcAft>
                      </a:pPr>
                      <a:r>
                        <a:rPr lang="hr-HR" sz="1300" kern="100">
                          <a:effectLst/>
                        </a:rPr>
                        <a:t>Vrijeme cvatnje</a:t>
                      </a:r>
                      <a:endParaRPr lang="hr-HR" sz="13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2494" marR="52494" marT="0" marB="0"/>
                </a:tc>
                <a:tc>
                  <a:txBody>
                    <a:bodyPr/>
                    <a:lstStyle/>
                    <a:p>
                      <a:pPr algn="just">
                        <a:lnSpc>
                          <a:spcPct val="107000"/>
                        </a:lnSpc>
                        <a:spcAft>
                          <a:spcPts val="800"/>
                        </a:spcAft>
                      </a:pPr>
                      <a:r>
                        <a:rPr lang="hr-HR" sz="1300" kern="100">
                          <a:effectLst/>
                        </a:rPr>
                        <a:t>svibanj – lipanj                                                                </a:t>
                      </a:r>
                      <a:endParaRPr lang="hr-HR" sz="13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2494" marR="52494" marT="0" marB="0"/>
                </a:tc>
                <a:extLst>
                  <a:ext uri="{0D108BD9-81ED-4DB2-BD59-A6C34878D82A}">
                    <a16:rowId xmlns:a16="http://schemas.microsoft.com/office/drawing/2014/main" val="1359893808"/>
                  </a:ext>
                </a:extLst>
              </a:tr>
              <a:tr h="641096">
                <a:tc>
                  <a:txBody>
                    <a:bodyPr/>
                    <a:lstStyle/>
                    <a:p>
                      <a:pPr algn="just">
                        <a:lnSpc>
                          <a:spcPct val="107000"/>
                        </a:lnSpc>
                        <a:spcAft>
                          <a:spcPts val="800"/>
                        </a:spcAft>
                      </a:pPr>
                      <a:r>
                        <a:rPr lang="hr-HR" sz="1300" kern="100">
                          <a:effectLst/>
                        </a:rPr>
                        <a:t>Stanište</a:t>
                      </a:r>
                      <a:endParaRPr lang="hr-HR" sz="13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2494" marR="52494" marT="0" marB="0"/>
                </a:tc>
                <a:tc>
                  <a:txBody>
                    <a:bodyPr/>
                    <a:lstStyle/>
                    <a:p>
                      <a:pPr algn="just">
                        <a:lnSpc>
                          <a:spcPct val="107000"/>
                        </a:lnSpc>
                        <a:spcAft>
                          <a:spcPts val="800"/>
                        </a:spcAft>
                      </a:pPr>
                      <a:r>
                        <a:rPr lang="hr-HR" sz="1300" kern="100">
                          <a:effectLst/>
                        </a:rPr>
                        <a:t>Kadulja raste na brdima u priobalju i na otocima Mediterana. </a:t>
                      </a:r>
                    </a:p>
                    <a:p>
                      <a:pPr algn="just">
                        <a:lnSpc>
                          <a:spcPct val="107000"/>
                        </a:lnSpc>
                        <a:spcAft>
                          <a:spcPts val="800"/>
                        </a:spcAft>
                      </a:pPr>
                      <a:r>
                        <a:rPr lang="hr-HR" sz="1300" kern="100">
                          <a:effectLst/>
                        </a:rPr>
                        <a:t>Voli sunčana mjesta. Otporna je na sušu.</a:t>
                      </a:r>
                      <a:endParaRPr lang="hr-HR" sz="13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2494" marR="52494" marT="0" marB="0"/>
                </a:tc>
                <a:extLst>
                  <a:ext uri="{0D108BD9-81ED-4DB2-BD59-A6C34878D82A}">
                    <a16:rowId xmlns:a16="http://schemas.microsoft.com/office/drawing/2014/main" val="3431042279"/>
                  </a:ext>
                </a:extLst>
              </a:tr>
              <a:tr h="269042">
                <a:tc>
                  <a:txBody>
                    <a:bodyPr/>
                    <a:lstStyle/>
                    <a:p>
                      <a:pPr algn="just">
                        <a:lnSpc>
                          <a:spcPct val="107000"/>
                        </a:lnSpc>
                        <a:spcAft>
                          <a:spcPts val="800"/>
                        </a:spcAft>
                      </a:pPr>
                      <a:r>
                        <a:rPr lang="hr-HR" sz="1300" kern="100">
                          <a:effectLst/>
                        </a:rPr>
                        <a:t>Branje</a:t>
                      </a:r>
                      <a:endParaRPr lang="hr-HR" sz="13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2494" marR="52494" marT="0" marB="0"/>
                </a:tc>
                <a:tc>
                  <a:txBody>
                    <a:bodyPr/>
                    <a:lstStyle/>
                    <a:p>
                      <a:pPr algn="just">
                        <a:lnSpc>
                          <a:spcPct val="107000"/>
                        </a:lnSpc>
                        <a:spcAft>
                          <a:spcPts val="800"/>
                        </a:spcAft>
                      </a:pPr>
                      <a:r>
                        <a:rPr lang="hr-HR" sz="1300" kern="100">
                          <a:effectLst/>
                        </a:rPr>
                        <a:t>Beru se mladi ogranci i listovi, nešto prije cvatnje, suše se brzo i pažljivo, u sjeni.</a:t>
                      </a:r>
                      <a:endParaRPr lang="hr-HR" sz="13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2494" marR="52494" marT="0" marB="0"/>
                </a:tc>
                <a:extLst>
                  <a:ext uri="{0D108BD9-81ED-4DB2-BD59-A6C34878D82A}">
                    <a16:rowId xmlns:a16="http://schemas.microsoft.com/office/drawing/2014/main" val="3355886975"/>
                  </a:ext>
                </a:extLst>
              </a:tr>
              <a:tr h="2651352">
                <a:tc>
                  <a:txBody>
                    <a:bodyPr/>
                    <a:lstStyle/>
                    <a:p>
                      <a:pPr algn="just">
                        <a:lnSpc>
                          <a:spcPct val="107000"/>
                        </a:lnSpc>
                        <a:spcAft>
                          <a:spcPts val="800"/>
                        </a:spcAft>
                      </a:pPr>
                      <a:r>
                        <a:rPr lang="hr-HR" sz="1300" kern="100">
                          <a:effectLst/>
                        </a:rPr>
                        <a:t>Ljekovito djelovanje </a:t>
                      </a:r>
                      <a:endParaRPr lang="hr-HR" sz="13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52494" marR="52494" marT="0" marB="0"/>
                </a:tc>
                <a:tc>
                  <a:txBody>
                    <a:bodyPr/>
                    <a:lstStyle/>
                    <a:p>
                      <a:r>
                        <a:rPr lang="hr-HR" sz="1300" kern="100" dirty="0">
                          <a:effectLst/>
                        </a:rPr>
                        <a:t>Kadulja se koristi u prehrambenoj, kozmetičkoj i farmaceutskoj industriji. Poznato je njezino antiseptičko i baktericidno djelovanje. Koristi se za liječenje usne šupljine i grla, oboljenja i krvarenja zubnog mesa, afti, gljivica, zadaha iz usta, angine, katara grla, oboljenja glasnica, jednjaka, faringitisa. Odličan je prirodan lijek za regulaciju mjesečnice, hormonalne poremećaje, probleme u menopauzi i sprječavanje pobačaja. Kao antiseptik kadulja se upotrebljava kod kožnih oboljenja. Pomaže kod bolesti mokraćnog mjehura, slabosti živaca, depresije, slabog apetita, umiruje grčeve i povraćanje. </a:t>
                      </a:r>
                    </a:p>
                    <a:p>
                      <a:r>
                        <a:rPr lang="hr-HR" sz="1300" kern="100" dirty="0">
                          <a:effectLst/>
                        </a:rPr>
                        <a:t> </a:t>
                      </a:r>
                      <a:r>
                        <a:rPr lang="hr-HR" sz="1100" b="1" i="0" kern="1200" dirty="0">
                          <a:solidFill>
                            <a:schemeClr val="dk1"/>
                          </a:solidFill>
                          <a:effectLst/>
                          <a:latin typeface="+mn-lt"/>
                          <a:ea typeface="+mn-ea"/>
                          <a:cs typeface="+mn-cs"/>
                        </a:rPr>
                        <a:t>Čaj od kadulje </a:t>
                      </a:r>
                    </a:p>
                    <a:p>
                      <a:r>
                        <a:rPr lang="hr-HR" sz="1100" b="0" i="0" kern="1200" dirty="0">
                          <a:solidFill>
                            <a:schemeClr val="dk1"/>
                          </a:solidFill>
                          <a:effectLst/>
                          <a:latin typeface="+mn-lt"/>
                          <a:ea typeface="+mn-ea"/>
                          <a:cs typeface="+mn-cs"/>
                        </a:rPr>
                        <a:t>1 žlica (15 grama) svježe ili 1 čajna žličica (4 grama) sušene kadulje</a:t>
                      </a:r>
                    </a:p>
                    <a:p>
                      <a:r>
                        <a:rPr lang="hr-HR" sz="1100" b="0" i="0" kern="1200" dirty="0">
                          <a:solidFill>
                            <a:schemeClr val="dk1"/>
                          </a:solidFill>
                          <a:effectLst/>
                          <a:latin typeface="+mn-lt"/>
                          <a:ea typeface="+mn-ea"/>
                          <a:cs typeface="+mn-cs"/>
                        </a:rPr>
                        <a:t>1 šalica (240 ml) vode</a:t>
                      </a:r>
                    </a:p>
                    <a:p>
                      <a:r>
                        <a:rPr lang="hr-HR" sz="1100" b="0" i="0" kern="1200" dirty="0">
                          <a:solidFill>
                            <a:schemeClr val="dk1"/>
                          </a:solidFill>
                          <a:effectLst/>
                          <a:latin typeface="+mn-lt"/>
                          <a:ea typeface="+mn-ea"/>
                          <a:cs typeface="+mn-cs"/>
                        </a:rPr>
                        <a:t>zaslađivač po ukusu</a:t>
                      </a:r>
                    </a:p>
                    <a:p>
                      <a:r>
                        <a:rPr lang="hr-HR" sz="1100" b="0" i="0" kern="1200" dirty="0">
                          <a:solidFill>
                            <a:schemeClr val="dk1"/>
                          </a:solidFill>
                          <a:effectLst/>
                          <a:latin typeface="+mn-lt"/>
                          <a:ea typeface="+mn-ea"/>
                          <a:cs typeface="+mn-cs"/>
                        </a:rPr>
                        <a:t>svježi sok od limuna (po želji)</a:t>
                      </a:r>
                    </a:p>
                    <a:p>
                      <a:r>
                        <a:rPr lang="hr-HR" sz="1100" b="0" i="0" kern="1200" dirty="0">
                          <a:solidFill>
                            <a:schemeClr val="dk1"/>
                          </a:solidFill>
                          <a:effectLst/>
                          <a:latin typeface="+mn-lt"/>
                          <a:ea typeface="+mn-ea"/>
                          <a:cs typeface="+mn-cs"/>
                        </a:rPr>
                        <a:t>Jednostavno zakuhajte vodu, zatim dodajte kadulju i kuhajte ju oko 4-5 minuta. Ostavite čaj u poklopljenoj posudi još 10-ak minuta. Procijedite kako biste uklonili listove prije dodavanja željenog zaslađivača i soka od limuna po ukusu.</a:t>
                      </a:r>
                    </a:p>
                    <a:p>
                      <a:pPr algn="just">
                        <a:lnSpc>
                          <a:spcPct val="107000"/>
                        </a:lnSpc>
                        <a:spcAft>
                          <a:spcPts val="800"/>
                        </a:spcAft>
                      </a:pPr>
                      <a:endParaRPr lang="hr-HR" sz="13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494" marR="52494" marT="0" marB="0"/>
                </a:tc>
                <a:extLst>
                  <a:ext uri="{0D108BD9-81ED-4DB2-BD59-A6C34878D82A}">
                    <a16:rowId xmlns:a16="http://schemas.microsoft.com/office/drawing/2014/main" val="206121380"/>
                  </a:ext>
                </a:extLst>
              </a:tr>
            </a:tbl>
          </a:graphicData>
        </a:graphic>
      </p:graphicFrame>
    </p:spTree>
    <p:extLst>
      <p:ext uri="{BB962C8B-B14F-4D97-AF65-F5344CB8AC3E}">
        <p14:creationId xmlns:p14="http://schemas.microsoft.com/office/powerpoint/2010/main" val="456017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23C66ED-DBBF-12CA-7F5E-813E0E7D03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622"/>
            <a:ext cx="12192000" cy="6894986"/>
            <a:chOff x="0" y="-7622"/>
            <a:chExt cx="12192000" cy="6894986"/>
          </a:xfrm>
        </p:grpSpPr>
        <p:sp>
          <p:nvSpPr>
            <p:cNvPr id="10" name="Rectangle 9">
              <a:extLst>
                <a:ext uri="{FF2B5EF4-FFF2-40B4-BE49-F238E27FC236}">
                  <a16:creationId xmlns:a16="http://schemas.microsoft.com/office/drawing/2014/main" id="{E3002B52-2669-1ED7-2E0F-0627FC31DF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7621"/>
              <a:ext cx="12192000" cy="6887364"/>
            </a:xfrm>
            <a:prstGeom prst="rect">
              <a:avLst/>
            </a:prstGeom>
            <a:gradFill>
              <a:gsLst>
                <a:gs pos="8000">
                  <a:schemeClr val="accent5"/>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2E9EC0D-91EA-9D35-F655-335C580AB3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9" y="0"/>
              <a:ext cx="8216919" cy="6887364"/>
            </a:xfrm>
            <a:prstGeom prst="rect">
              <a:avLst/>
            </a:prstGeom>
            <a:gradFill flip="none" rotWithShape="1">
              <a:gsLst>
                <a:gs pos="0">
                  <a:schemeClr val="accent5">
                    <a:lumMod val="75000"/>
                    <a:alpha val="79000"/>
                  </a:schemeClr>
                </a:gs>
                <a:gs pos="40000">
                  <a:schemeClr val="accent5">
                    <a:lumMod val="60000"/>
                    <a:lumOff val="40000"/>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770627C-B480-1145-72DC-5B59DBE04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39978" y="-7622"/>
              <a:ext cx="8451623" cy="6887367"/>
            </a:xfrm>
            <a:prstGeom prst="rect">
              <a:avLst/>
            </a:prstGeom>
            <a:gradFill>
              <a:gsLst>
                <a:gs pos="0">
                  <a:schemeClr val="accent5">
                    <a:lumMod val="75000"/>
                    <a:alpha val="67000"/>
                  </a:schemeClr>
                </a:gs>
                <a:gs pos="60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9F81D39-93D1-019C-74DC-4710F53346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9127281" y="7060"/>
              <a:ext cx="3064320" cy="6872683"/>
            </a:xfrm>
            <a:prstGeom prst="rect">
              <a:avLst/>
            </a:prstGeom>
            <a:gradFill flip="none" rotWithShape="1">
              <a:gsLst>
                <a:gs pos="0">
                  <a:schemeClr val="accent2">
                    <a:alpha val="58000"/>
                  </a:schemeClr>
                </a:gs>
                <a:gs pos="41000">
                  <a:schemeClr val="accent2">
                    <a:alpha val="0"/>
                  </a:schemeClr>
                </a:gs>
              </a:gsLst>
              <a:lin ang="1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pic>
        <p:nvPicPr>
          <p:cNvPr id="4" name="Rezervirano mjesto sadržaja 3" descr="Slika na kojoj se prikazuje vanjski, biljka, grm, vrt&#10;&#10;Opis je automatski generiran">
            <a:extLst>
              <a:ext uri="{FF2B5EF4-FFF2-40B4-BE49-F238E27FC236}">
                <a16:creationId xmlns:a16="http://schemas.microsoft.com/office/drawing/2014/main" id="{BC2FF109-8A65-1109-E6BD-5CD9ABC8E3B1}"/>
              </a:ext>
            </a:extLst>
          </p:cNvPr>
          <p:cNvPicPr>
            <a:picLocks noGrp="1" noChangeAspect="1"/>
          </p:cNvPicPr>
          <p:nvPr>
            <p:ph idx="1"/>
          </p:nvPr>
        </p:nvPicPr>
        <p:blipFill rotWithShape="1">
          <a:blip r:embed="rId2">
            <a:alphaModFix amt="59000"/>
            <a:extLst>
              <a:ext uri="{28A0092B-C50C-407E-A947-70E740481C1C}">
                <a14:useLocalDpi xmlns:a14="http://schemas.microsoft.com/office/drawing/2010/main" val="0"/>
              </a:ext>
            </a:extLst>
          </a:blip>
          <a:srcRect t="39630" b="18002"/>
          <a:stretch/>
        </p:blipFill>
        <p:spPr bwMode="auto">
          <a:xfrm>
            <a:off x="20" y="-7624"/>
            <a:ext cx="12191981" cy="6887365"/>
          </a:xfrm>
          <a:prstGeom prst="rect">
            <a:avLst/>
          </a:prstGeom>
          <a:noFill/>
        </p:spPr>
      </p:pic>
    </p:spTree>
    <p:extLst>
      <p:ext uri="{BB962C8B-B14F-4D97-AF65-F5344CB8AC3E}">
        <p14:creationId xmlns:p14="http://schemas.microsoft.com/office/powerpoint/2010/main" val="23156378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242930F-B261-B4EE-E875-84A45B0A1FDD}"/>
              </a:ext>
            </a:extLst>
          </p:cNvPr>
          <p:cNvSpPr>
            <a:spLocks noGrp="1"/>
          </p:cNvSpPr>
          <p:nvPr>
            <p:ph type="title"/>
          </p:nvPr>
        </p:nvSpPr>
        <p:spPr/>
        <p:txBody>
          <a:bodyPr/>
          <a:lstStyle/>
          <a:p>
            <a:endParaRPr lang="hr-HR"/>
          </a:p>
        </p:txBody>
      </p:sp>
      <p:graphicFrame>
        <p:nvGraphicFramePr>
          <p:cNvPr id="4" name="Rezervirano mjesto sadržaja 3">
            <a:extLst>
              <a:ext uri="{FF2B5EF4-FFF2-40B4-BE49-F238E27FC236}">
                <a16:creationId xmlns:a16="http://schemas.microsoft.com/office/drawing/2014/main" id="{FC156427-C32F-C0C8-61CA-E28F45554767}"/>
              </a:ext>
            </a:extLst>
          </p:cNvPr>
          <p:cNvGraphicFramePr>
            <a:graphicFrameLocks noGrp="1"/>
          </p:cNvGraphicFramePr>
          <p:nvPr>
            <p:ph idx="1"/>
            <p:extLst>
              <p:ext uri="{D42A27DB-BD31-4B8C-83A1-F6EECF244321}">
                <p14:modId xmlns:p14="http://schemas.microsoft.com/office/powerpoint/2010/main" val="2175272676"/>
              </p:ext>
            </p:extLst>
          </p:nvPr>
        </p:nvGraphicFramePr>
        <p:xfrm>
          <a:off x="0" y="0"/>
          <a:ext cx="12191999" cy="7453948"/>
        </p:xfrm>
        <a:graphic>
          <a:graphicData uri="http://schemas.openxmlformats.org/drawingml/2006/table">
            <a:tbl>
              <a:tblPr firstRow="1" firstCol="1" bandRow="1">
                <a:tableStyleId>{5C22544A-7EE6-4342-B048-85BDC9FD1C3A}</a:tableStyleId>
              </a:tblPr>
              <a:tblGrid>
                <a:gridCol w="3964534">
                  <a:extLst>
                    <a:ext uri="{9D8B030D-6E8A-4147-A177-3AD203B41FA5}">
                      <a16:colId xmlns:a16="http://schemas.microsoft.com/office/drawing/2014/main" val="4146370018"/>
                    </a:ext>
                  </a:extLst>
                </a:gridCol>
                <a:gridCol w="8227465">
                  <a:extLst>
                    <a:ext uri="{9D8B030D-6E8A-4147-A177-3AD203B41FA5}">
                      <a16:colId xmlns:a16="http://schemas.microsoft.com/office/drawing/2014/main" val="2877368224"/>
                    </a:ext>
                  </a:extLst>
                </a:gridCol>
              </a:tblGrid>
              <a:tr h="288975">
                <a:tc>
                  <a:txBody>
                    <a:bodyPr/>
                    <a:lstStyle/>
                    <a:p>
                      <a:pPr algn="just">
                        <a:lnSpc>
                          <a:spcPct val="107000"/>
                        </a:lnSpc>
                        <a:spcAft>
                          <a:spcPts val="800"/>
                        </a:spcAft>
                      </a:pPr>
                      <a:r>
                        <a:rPr lang="hr-HR" sz="1200" kern="100">
                          <a:effectLst/>
                        </a:rPr>
                        <a:t>Naziv biljke</a:t>
                      </a:r>
                      <a:endParaRPr lang="hr-HR"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6872" marR="66872" marT="0" marB="0"/>
                </a:tc>
                <a:tc>
                  <a:txBody>
                    <a:bodyPr/>
                    <a:lstStyle/>
                    <a:p>
                      <a:pPr algn="just">
                        <a:lnSpc>
                          <a:spcPct val="107000"/>
                        </a:lnSpc>
                        <a:spcAft>
                          <a:spcPts val="800"/>
                        </a:spcAft>
                      </a:pPr>
                      <a:r>
                        <a:rPr lang="hr-HR" sz="1200" kern="100">
                          <a:effectLst/>
                        </a:rPr>
                        <a:t>ISUSOVA KRUNA, PASIFLORA </a:t>
                      </a:r>
                      <a:endParaRPr lang="hr-HR"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6872" marR="66872" marT="0" marB="0"/>
                </a:tc>
                <a:extLst>
                  <a:ext uri="{0D108BD9-81ED-4DB2-BD59-A6C34878D82A}">
                    <a16:rowId xmlns:a16="http://schemas.microsoft.com/office/drawing/2014/main" val="3282912497"/>
                  </a:ext>
                </a:extLst>
              </a:tr>
              <a:tr h="288975">
                <a:tc>
                  <a:txBody>
                    <a:bodyPr/>
                    <a:lstStyle/>
                    <a:p>
                      <a:pPr algn="just">
                        <a:lnSpc>
                          <a:spcPct val="107000"/>
                        </a:lnSpc>
                        <a:spcAft>
                          <a:spcPts val="800"/>
                        </a:spcAft>
                      </a:pPr>
                      <a:r>
                        <a:rPr lang="hr-HR" sz="1200" kern="100">
                          <a:effectLst/>
                        </a:rPr>
                        <a:t>Latinski naziv</a:t>
                      </a:r>
                      <a:endParaRPr lang="hr-HR"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6872" marR="66872" marT="0" marB="0"/>
                </a:tc>
                <a:tc>
                  <a:txBody>
                    <a:bodyPr/>
                    <a:lstStyle/>
                    <a:p>
                      <a:pPr algn="just">
                        <a:lnSpc>
                          <a:spcPct val="107000"/>
                        </a:lnSpc>
                        <a:spcAft>
                          <a:spcPts val="800"/>
                        </a:spcAft>
                      </a:pPr>
                      <a:r>
                        <a:rPr lang="hr-HR" sz="1200" kern="100">
                          <a:effectLst/>
                        </a:rPr>
                        <a:t>Passiflora</a:t>
                      </a:r>
                      <a:endParaRPr lang="hr-HR"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6872" marR="66872" marT="0" marB="0"/>
                </a:tc>
                <a:extLst>
                  <a:ext uri="{0D108BD9-81ED-4DB2-BD59-A6C34878D82A}">
                    <a16:rowId xmlns:a16="http://schemas.microsoft.com/office/drawing/2014/main" val="1062573704"/>
                  </a:ext>
                </a:extLst>
              </a:tr>
              <a:tr h="288975">
                <a:tc>
                  <a:txBody>
                    <a:bodyPr/>
                    <a:lstStyle/>
                    <a:p>
                      <a:pPr algn="just">
                        <a:lnSpc>
                          <a:spcPct val="107000"/>
                        </a:lnSpc>
                        <a:spcAft>
                          <a:spcPts val="800"/>
                        </a:spcAft>
                      </a:pPr>
                      <a:r>
                        <a:rPr lang="hr-HR" sz="1200" kern="100">
                          <a:effectLst/>
                        </a:rPr>
                        <a:t>Porodica</a:t>
                      </a:r>
                      <a:endParaRPr lang="hr-HR"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6872" marR="66872" marT="0" marB="0"/>
                </a:tc>
                <a:tc>
                  <a:txBody>
                    <a:bodyPr/>
                    <a:lstStyle/>
                    <a:p>
                      <a:pPr algn="just">
                        <a:lnSpc>
                          <a:spcPct val="107000"/>
                        </a:lnSpc>
                        <a:spcAft>
                          <a:spcPts val="800"/>
                        </a:spcAft>
                      </a:pPr>
                      <a:r>
                        <a:rPr lang="hr-HR" sz="1200" kern="100">
                          <a:effectLst/>
                        </a:rPr>
                        <a:t>Passifloraceae, trubanjovke</a:t>
                      </a:r>
                      <a:endParaRPr lang="hr-HR"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6872" marR="66872" marT="0" marB="0"/>
                </a:tc>
                <a:extLst>
                  <a:ext uri="{0D108BD9-81ED-4DB2-BD59-A6C34878D82A}">
                    <a16:rowId xmlns:a16="http://schemas.microsoft.com/office/drawing/2014/main" val="1069232319"/>
                  </a:ext>
                </a:extLst>
              </a:tr>
              <a:tr h="288975">
                <a:tc>
                  <a:txBody>
                    <a:bodyPr/>
                    <a:lstStyle/>
                    <a:p>
                      <a:pPr algn="just">
                        <a:lnSpc>
                          <a:spcPct val="107000"/>
                        </a:lnSpc>
                        <a:spcAft>
                          <a:spcPts val="800"/>
                        </a:spcAft>
                      </a:pPr>
                      <a:r>
                        <a:rPr lang="hr-HR" sz="1200" kern="100">
                          <a:effectLst/>
                        </a:rPr>
                        <a:t>Ljekarnički naziv</a:t>
                      </a:r>
                      <a:endParaRPr lang="hr-HR"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6872" marR="66872" marT="0" marB="0"/>
                </a:tc>
                <a:tc>
                  <a:txBody>
                    <a:bodyPr/>
                    <a:lstStyle/>
                    <a:p>
                      <a:pPr algn="just">
                        <a:lnSpc>
                          <a:spcPct val="107000"/>
                        </a:lnSpc>
                        <a:spcAft>
                          <a:spcPts val="800"/>
                        </a:spcAft>
                      </a:pPr>
                      <a:r>
                        <a:rPr lang="hr-HR" sz="1200" kern="100">
                          <a:effectLst/>
                        </a:rPr>
                        <a:t>Passiflora</a:t>
                      </a:r>
                      <a:endParaRPr lang="hr-HR"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6872" marR="66872" marT="0" marB="0"/>
                </a:tc>
                <a:extLst>
                  <a:ext uri="{0D108BD9-81ED-4DB2-BD59-A6C34878D82A}">
                    <a16:rowId xmlns:a16="http://schemas.microsoft.com/office/drawing/2014/main" val="1414683197"/>
                  </a:ext>
                </a:extLst>
              </a:tr>
              <a:tr h="288975">
                <a:tc>
                  <a:txBody>
                    <a:bodyPr/>
                    <a:lstStyle/>
                    <a:p>
                      <a:pPr algn="just">
                        <a:lnSpc>
                          <a:spcPct val="107000"/>
                        </a:lnSpc>
                        <a:spcAft>
                          <a:spcPts val="800"/>
                        </a:spcAft>
                      </a:pPr>
                      <a:r>
                        <a:rPr lang="hr-HR" sz="1200" kern="100">
                          <a:effectLst/>
                        </a:rPr>
                        <a:t>Engleski naziv</a:t>
                      </a:r>
                      <a:endParaRPr lang="hr-HR"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6872" marR="66872" marT="0" marB="0"/>
                </a:tc>
                <a:tc>
                  <a:txBody>
                    <a:bodyPr/>
                    <a:lstStyle/>
                    <a:p>
                      <a:pPr algn="just">
                        <a:lnSpc>
                          <a:spcPct val="107000"/>
                        </a:lnSpc>
                        <a:spcAft>
                          <a:spcPts val="800"/>
                        </a:spcAft>
                      </a:pPr>
                      <a:r>
                        <a:rPr lang="hr-HR" sz="1200" kern="100">
                          <a:effectLst/>
                        </a:rPr>
                        <a:t>passion flower</a:t>
                      </a:r>
                      <a:endParaRPr lang="hr-HR"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6872" marR="66872" marT="0" marB="0"/>
                </a:tc>
                <a:extLst>
                  <a:ext uri="{0D108BD9-81ED-4DB2-BD59-A6C34878D82A}">
                    <a16:rowId xmlns:a16="http://schemas.microsoft.com/office/drawing/2014/main" val="524214665"/>
                  </a:ext>
                </a:extLst>
              </a:tr>
              <a:tr h="288975">
                <a:tc>
                  <a:txBody>
                    <a:bodyPr/>
                    <a:lstStyle/>
                    <a:p>
                      <a:pPr algn="just">
                        <a:lnSpc>
                          <a:spcPct val="107000"/>
                        </a:lnSpc>
                        <a:spcAft>
                          <a:spcPts val="800"/>
                        </a:spcAft>
                      </a:pPr>
                      <a:r>
                        <a:rPr lang="hr-HR" sz="1200" kern="100">
                          <a:effectLst/>
                        </a:rPr>
                        <a:t>Njemački naziv</a:t>
                      </a:r>
                      <a:endParaRPr lang="hr-HR"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6872" marR="66872" marT="0" marB="0"/>
                </a:tc>
                <a:tc>
                  <a:txBody>
                    <a:bodyPr/>
                    <a:lstStyle/>
                    <a:p>
                      <a:pPr algn="just">
                        <a:lnSpc>
                          <a:spcPct val="107000"/>
                        </a:lnSpc>
                        <a:spcAft>
                          <a:spcPts val="800"/>
                        </a:spcAft>
                      </a:pPr>
                      <a:r>
                        <a:rPr lang="hr-HR" sz="1200" kern="100">
                          <a:effectLst/>
                        </a:rPr>
                        <a:t>die Passionsblume</a:t>
                      </a:r>
                      <a:endParaRPr lang="hr-HR"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6872" marR="66872" marT="0" marB="0"/>
                </a:tc>
                <a:extLst>
                  <a:ext uri="{0D108BD9-81ED-4DB2-BD59-A6C34878D82A}">
                    <a16:rowId xmlns:a16="http://schemas.microsoft.com/office/drawing/2014/main" val="2795492791"/>
                  </a:ext>
                </a:extLst>
              </a:tr>
              <a:tr h="288975">
                <a:tc>
                  <a:txBody>
                    <a:bodyPr/>
                    <a:lstStyle/>
                    <a:p>
                      <a:pPr algn="just">
                        <a:lnSpc>
                          <a:spcPct val="107000"/>
                        </a:lnSpc>
                        <a:spcAft>
                          <a:spcPts val="800"/>
                        </a:spcAft>
                      </a:pPr>
                      <a:r>
                        <a:rPr lang="hr-HR" sz="1200" kern="100">
                          <a:effectLst/>
                        </a:rPr>
                        <a:t>Drugi naziv</a:t>
                      </a:r>
                      <a:endParaRPr lang="hr-HR"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6872" marR="66872" marT="0" marB="0"/>
                </a:tc>
                <a:tc>
                  <a:txBody>
                    <a:bodyPr/>
                    <a:lstStyle/>
                    <a:p>
                      <a:pPr algn="just">
                        <a:lnSpc>
                          <a:spcPct val="107000"/>
                        </a:lnSpc>
                        <a:spcAft>
                          <a:spcPts val="800"/>
                        </a:spcAft>
                      </a:pPr>
                      <a:r>
                        <a:rPr lang="hr-HR" sz="1200" kern="100">
                          <a:effectLst/>
                        </a:rPr>
                        <a:t>Marakuja</a:t>
                      </a:r>
                      <a:endParaRPr lang="hr-HR"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6872" marR="66872" marT="0" marB="0"/>
                </a:tc>
                <a:extLst>
                  <a:ext uri="{0D108BD9-81ED-4DB2-BD59-A6C34878D82A}">
                    <a16:rowId xmlns:a16="http://schemas.microsoft.com/office/drawing/2014/main" val="3573049042"/>
                  </a:ext>
                </a:extLst>
              </a:tr>
              <a:tr h="893601">
                <a:tc>
                  <a:txBody>
                    <a:bodyPr/>
                    <a:lstStyle/>
                    <a:p>
                      <a:pPr algn="just">
                        <a:lnSpc>
                          <a:spcPct val="107000"/>
                        </a:lnSpc>
                        <a:spcAft>
                          <a:spcPts val="800"/>
                        </a:spcAft>
                      </a:pPr>
                      <a:r>
                        <a:rPr lang="hr-HR" sz="1200" kern="100">
                          <a:effectLst/>
                        </a:rPr>
                        <a:t>Opis biljke</a:t>
                      </a:r>
                      <a:endParaRPr lang="hr-HR"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6872" marR="66872" marT="0" marB="0"/>
                </a:tc>
                <a:tc>
                  <a:txBody>
                    <a:bodyPr/>
                    <a:lstStyle/>
                    <a:p>
                      <a:pPr algn="just">
                        <a:lnSpc>
                          <a:spcPct val="107000"/>
                        </a:lnSpc>
                        <a:spcAft>
                          <a:spcPts val="800"/>
                        </a:spcAft>
                      </a:pPr>
                      <a:r>
                        <a:rPr lang="hr-HR" sz="1200" kern="100">
                          <a:effectLst/>
                        </a:rPr>
                        <a:t>Isusova kruna je zeljasta biljka penjačica, velikih egzotičnih cvjetova. Može narasti do osam metara. Penje se jednostavnim viticama.</a:t>
                      </a:r>
                      <a:endParaRPr lang="hr-HR"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6872" marR="66872" marT="0" marB="0"/>
                </a:tc>
                <a:extLst>
                  <a:ext uri="{0D108BD9-81ED-4DB2-BD59-A6C34878D82A}">
                    <a16:rowId xmlns:a16="http://schemas.microsoft.com/office/drawing/2014/main" val="1792462790"/>
                  </a:ext>
                </a:extLst>
              </a:tr>
              <a:tr h="893601">
                <a:tc>
                  <a:txBody>
                    <a:bodyPr/>
                    <a:lstStyle/>
                    <a:p>
                      <a:pPr algn="just">
                        <a:lnSpc>
                          <a:spcPct val="107000"/>
                        </a:lnSpc>
                        <a:spcAft>
                          <a:spcPts val="800"/>
                        </a:spcAft>
                      </a:pPr>
                      <a:r>
                        <a:rPr lang="hr-HR" sz="1200" kern="100">
                          <a:effectLst/>
                        </a:rPr>
                        <a:t>Povijest biljke</a:t>
                      </a:r>
                      <a:endParaRPr lang="hr-HR"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6872" marR="66872" marT="0" marB="0"/>
                </a:tc>
                <a:tc>
                  <a:txBody>
                    <a:bodyPr/>
                    <a:lstStyle/>
                    <a:p>
                      <a:pPr algn="just">
                        <a:lnSpc>
                          <a:spcPct val="107000"/>
                        </a:lnSpc>
                        <a:spcAft>
                          <a:spcPts val="800"/>
                        </a:spcAft>
                      </a:pPr>
                      <a:r>
                        <a:rPr lang="hr-HR" sz="1200" kern="100">
                          <a:effectLst/>
                        </a:rPr>
                        <a:t>Isusova kruna potječe iz Amerike. Dobila je ime prema latinskoj riječi passio što znači patnja i označava Isusovu patnju ili krunu te riječi flos, što znači cvijet). </a:t>
                      </a:r>
                      <a:endParaRPr lang="hr-HR"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6872" marR="66872" marT="0" marB="0"/>
                </a:tc>
                <a:extLst>
                  <a:ext uri="{0D108BD9-81ED-4DB2-BD59-A6C34878D82A}">
                    <a16:rowId xmlns:a16="http://schemas.microsoft.com/office/drawing/2014/main" val="311203287"/>
                  </a:ext>
                </a:extLst>
              </a:tr>
              <a:tr h="315637">
                <a:tc>
                  <a:txBody>
                    <a:bodyPr/>
                    <a:lstStyle/>
                    <a:p>
                      <a:pPr algn="just">
                        <a:lnSpc>
                          <a:spcPct val="107000"/>
                        </a:lnSpc>
                        <a:spcAft>
                          <a:spcPts val="800"/>
                        </a:spcAft>
                      </a:pPr>
                      <a:r>
                        <a:rPr lang="hr-HR" sz="1200" kern="100">
                          <a:effectLst/>
                        </a:rPr>
                        <a:t>Vrijeme cvatnje</a:t>
                      </a:r>
                      <a:endParaRPr lang="hr-HR"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6872" marR="66872" marT="0" marB="0"/>
                </a:tc>
                <a:tc>
                  <a:txBody>
                    <a:bodyPr/>
                    <a:lstStyle/>
                    <a:p>
                      <a:pPr algn="just">
                        <a:lnSpc>
                          <a:spcPct val="107000"/>
                        </a:lnSpc>
                        <a:spcAft>
                          <a:spcPts val="800"/>
                        </a:spcAft>
                      </a:pPr>
                      <a:r>
                        <a:rPr lang="hr-HR" sz="1200" kern="100">
                          <a:effectLst/>
                        </a:rPr>
                        <a:t>lipanj – rujan</a:t>
                      </a:r>
                      <a:endParaRPr lang="hr-HR"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6872" marR="66872" marT="0" marB="0"/>
                </a:tc>
                <a:extLst>
                  <a:ext uri="{0D108BD9-81ED-4DB2-BD59-A6C34878D82A}">
                    <a16:rowId xmlns:a16="http://schemas.microsoft.com/office/drawing/2014/main" val="1733416688"/>
                  </a:ext>
                </a:extLst>
              </a:tr>
              <a:tr h="340504">
                <a:tc>
                  <a:txBody>
                    <a:bodyPr/>
                    <a:lstStyle/>
                    <a:p>
                      <a:pPr algn="just">
                        <a:lnSpc>
                          <a:spcPct val="107000"/>
                        </a:lnSpc>
                        <a:spcAft>
                          <a:spcPts val="800"/>
                        </a:spcAft>
                      </a:pPr>
                      <a:r>
                        <a:rPr lang="hr-HR" sz="1200" kern="100">
                          <a:effectLst/>
                        </a:rPr>
                        <a:t>Stanište</a:t>
                      </a:r>
                      <a:endParaRPr lang="hr-HR"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6872" marR="66872" marT="0" marB="0"/>
                </a:tc>
                <a:tc>
                  <a:txBody>
                    <a:bodyPr/>
                    <a:lstStyle/>
                    <a:p>
                      <a:pPr algn="just">
                        <a:lnSpc>
                          <a:spcPct val="107000"/>
                        </a:lnSpc>
                        <a:spcAft>
                          <a:spcPts val="800"/>
                        </a:spcAft>
                      </a:pPr>
                      <a:r>
                        <a:rPr lang="hr-HR" sz="1200" kern="100">
                          <a:effectLst/>
                        </a:rPr>
                        <a:t>humusna i rahla tla bogata mineralima i hranjivim tvarima</a:t>
                      </a:r>
                      <a:endParaRPr lang="hr-HR"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6872" marR="66872" marT="0" marB="0"/>
                </a:tc>
                <a:extLst>
                  <a:ext uri="{0D108BD9-81ED-4DB2-BD59-A6C34878D82A}">
                    <a16:rowId xmlns:a16="http://schemas.microsoft.com/office/drawing/2014/main" val="3214035832"/>
                  </a:ext>
                </a:extLst>
              </a:tr>
              <a:tr h="591290">
                <a:tc>
                  <a:txBody>
                    <a:bodyPr/>
                    <a:lstStyle/>
                    <a:p>
                      <a:pPr algn="just">
                        <a:lnSpc>
                          <a:spcPct val="107000"/>
                        </a:lnSpc>
                        <a:spcAft>
                          <a:spcPts val="800"/>
                        </a:spcAft>
                      </a:pPr>
                      <a:r>
                        <a:rPr lang="hr-HR" sz="1200" kern="100">
                          <a:effectLst/>
                        </a:rPr>
                        <a:t>Branje</a:t>
                      </a:r>
                      <a:endParaRPr lang="hr-HR"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6872" marR="66872" marT="0" marB="0"/>
                </a:tc>
                <a:tc>
                  <a:txBody>
                    <a:bodyPr/>
                    <a:lstStyle/>
                    <a:p>
                      <a:pPr algn="just">
                        <a:lnSpc>
                          <a:spcPct val="107000"/>
                        </a:lnSpc>
                        <a:spcAft>
                          <a:spcPts val="800"/>
                        </a:spcAft>
                      </a:pPr>
                      <a:r>
                        <a:rPr lang="hr-HR" sz="1200" kern="100">
                          <a:effectLst/>
                        </a:rPr>
                        <a:t>Ako se uzgaja za plodove, pasiflora se bere kada plodovi mijenjaju boju od zelene do žute i postaju mekši. </a:t>
                      </a:r>
                      <a:endParaRPr lang="hr-HR"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6872" marR="66872" marT="0" marB="0"/>
                </a:tc>
                <a:extLst>
                  <a:ext uri="{0D108BD9-81ED-4DB2-BD59-A6C34878D82A}">
                    <a16:rowId xmlns:a16="http://schemas.microsoft.com/office/drawing/2014/main" val="607026492"/>
                  </a:ext>
                </a:extLst>
              </a:tr>
              <a:tr h="1800543">
                <a:tc>
                  <a:txBody>
                    <a:bodyPr/>
                    <a:lstStyle/>
                    <a:p>
                      <a:pPr algn="just">
                        <a:lnSpc>
                          <a:spcPct val="107000"/>
                        </a:lnSpc>
                        <a:spcAft>
                          <a:spcPts val="800"/>
                        </a:spcAft>
                      </a:pPr>
                      <a:r>
                        <a:rPr lang="hr-HR" sz="1200" kern="100">
                          <a:effectLst/>
                        </a:rPr>
                        <a:t>Ljekovito djelovanje</a:t>
                      </a:r>
                      <a:endParaRPr lang="hr-HR"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6872" marR="66872" marT="0" marB="0"/>
                </a:tc>
                <a:tc>
                  <a:txBody>
                    <a:bodyPr/>
                    <a:lstStyle/>
                    <a:p>
                      <a:r>
                        <a:rPr lang="hr-HR" sz="1200" kern="100" dirty="0">
                          <a:effectLst/>
                        </a:rPr>
                        <a:t>Isusova kruna je prirodni antidepresiv. Liječi stres, anksioznost, tjeskobu, nesanicu, hiperaktivnost, umiruje središnji živčani sustav, smanjuje želučane grčeve i grčenje mišića, pomaže kod Parkinsonove bolesti, neurastenije, </a:t>
                      </a:r>
                      <a:r>
                        <a:rPr lang="hr-HR" sz="1200" kern="100" dirty="0" err="1">
                          <a:effectLst/>
                        </a:rPr>
                        <a:t>dismenoreje</a:t>
                      </a:r>
                      <a:r>
                        <a:rPr lang="hr-HR" sz="1200" kern="100" dirty="0">
                          <a:effectLst/>
                        </a:rPr>
                        <a:t>, glavobolje, astme, liječi hemoroide, kontrolira hormone. </a:t>
                      </a:r>
                      <a:r>
                        <a:rPr lang="hr-HR" sz="1100" b="1" kern="1200" dirty="0">
                          <a:solidFill>
                            <a:schemeClr val="dk1"/>
                          </a:solidFill>
                          <a:effectLst/>
                          <a:latin typeface="+mn-lt"/>
                          <a:ea typeface="+mn-ea"/>
                          <a:cs typeface="+mn-cs"/>
                        </a:rPr>
                        <a:t>Recept za čaj od </a:t>
                      </a:r>
                      <a:r>
                        <a:rPr lang="hr-HR" sz="1100" b="1" kern="1200" dirty="0" err="1">
                          <a:solidFill>
                            <a:schemeClr val="dk1"/>
                          </a:solidFill>
                          <a:effectLst/>
                          <a:latin typeface="+mn-lt"/>
                          <a:ea typeface="+mn-ea"/>
                          <a:cs typeface="+mn-cs"/>
                        </a:rPr>
                        <a:t>pasiflore</a:t>
                      </a:r>
                      <a:endParaRPr lang="hr-HR" sz="1100" kern="1200" dirty="0">
                        <a:solidFill>
                          <a:schemeClr val="dk1"/>
                        </a:solidFill>
                        <a:effectLst/>
                        <a:latin typeface="+mn-lt"/>
                        <a:ea typeface="+mn-ea"/>
                        <a:cs typeface="+mn-cs"/>
                      </a:endParaRPr>
                    </a:p>
                    <a:p>
                      <a:r>
                        <a:rPr lang="hr-HR" sz="1100" kern="1200" dirty="0">
                          <a:solidFill>
                            <a:schemeClr val="dk1"/>
                          </a:solidFill>
                          <a:effectLst/>
                          <a:latin typeface="+mn-lt"/>
                          <a:ea typeface="+mn-ea"/>
                          <a:cs typeface="+mn-cs"/>
                        </a:rPr>
                        <a:t>Prirodni napitak za smirenje. Preporuka je piti jednu šalicu čaja navečer tijekom najmanje sedam dana kako biste osjetili pozitivne učinke.</a:t>
                      </a:r>
                    </a:p>
                    <a:p>
                      <a:r>
                        <a:rPr lang="hr-HR" sz="1100" b="1" kern="1200" dirty="0">
                          <a:solidFill>
                            <a:schemeClr val="dk1"/>
                          </a:solidFill>
                          <a:effectLst/>
                          <a:latin typeface="+mn-lt"/>
                          <a:ea typeface="+mn-ea"/>
                          <a:cs typeface="+mn-cs"/>
                        </a:rPr>
                        <a:t>Sastojci:</a:t>
                      </a:r>
                      <a:endParaRPr lang="hr-HR" sz="1100" kern="1200" dirty="0">
                        <a:solidFill>
                          <a:schemeClr val="dk1"/>
                        </a:solidFill>
                        <a:effectLst/>
                        <a:latin typeface="+mn-lt"/>
                        <a:ea typeface="+mn-ea"/>
                        <a:cs typeface="+mn-cs"/>
                      </a:endParaRPr>
                    </a:p>
                    <a:p>
                      <a:pPr lvl="0"/>
                      <a:r>
                        <a:rPr lang="hr-HR" sz="1100" kern="1200" dirty="0">
                          <a:solidFill>
                            <a:schemeClr val="dk1"/>
                          </a:solidFill>
                          <a:effectLst/>
                          <a:latin typeface="+mn-lt"/>
                          <a:ea typeface="+mn-ea"/>
                          <a:cs typeface="+mn-cs"/>
                        </a:rPr>
                        <a:t>1 žlica sušene </a:t>
                      </a:r>
                      <a:r>
                        <a:rPr lang="hr-HR" sz="1100" kern="1200" dirty="0" err="1">
                          <a:solidFill>
                            <a:schemeClr val="dk1"/>
                          </a:solidFill>
                          <a:effectLst/>
                          <a:latin typeface="+mn-lt"/>
                          <a:ea typeface="+mn-ea"/>
                          <a:cs typeface="+mn-cs"/>
                        </a:rPr>
                        <a:t>pasiflore</a:t>
                      </a:r>
                      <a:r>
                        <a:rPr lang="hr-HR" sz="1100" kern="1200" dirty="0">
                          <a:solidFill>
                            <a:schemeClr val="dk1"/>
                          </a:solidFill>
                          <a:effectLst/>
                          <a:latin typeface="+mn-lt"/>
                          <a:ea typeface="+mn-ea"/>
                          <a:cs typeface="+mn-cs"/>
                        </a:rPr>
                        <a:t> (oko 2 grama) ili jedna vrećica čaja</a:t>
                      </a:r>
                    </a:p>
                    <a:p>
                      <a:pPr lvl="0"/>
                      <a:r>
                        <a:rPr lang="hr-HR" sz="1100" kern="1200" dirty="0">
                          <a:solidFill>
                            <a:schemeClr val="dk1"/>
                          </a:solidFill>
                          <a:effectLst/>
                          <a:latin typeface="+mn-lt"/>
                          <a:ea typeface="+mn-ea"/>
                          <a:cs typeface="+mn-cs"/>
                        </a:rPr>
                        <a:t>1 šalica vruće vode</a:t>
                      </a:r>
                    </a:p>
                    <a:p>
                      <a:pPr lvl="0"/>
                      <a:r>
                        <a:rPr lang="hr-HR" sz="1100" kern="1200" dirty="0">
                          <a:solidFill>
                            <a:schemeClr val="dk1"/>
                          </a:solidFill>
                          <a:effectLst/>
                          <a:latin typeface="+mn-lt"/>
                          <a:ea typeface="+mn-ea"/>
                          <a:cs typeface="+mn-cs"/>
                        </a:rPr>
                        <a:t>med (po želji)</a:t>
                      </a:r>
                    </a:p>
                    <a:p>
                      <a:r>
                        <a:rPr lang="hr-HR" sz="1100" b="1" kern="1200" dirty="0">
                          <a:solidFill>
                            <a:schemeClr val="dk1"/>
                          </a:solidFill>
                          <a:effectLst/>
                          <a:latin typeface="+mn-lt"/>
                          <a:ea typeface="+mn-ea"/>
                          <a:cs typeface="+mn-cs"/>
                        </a:rPr>
                        <a:t>Upute:</a:t>
                      </a:r>
                      <a:endParaRPr lang="hr-HR" sz="1100" kern="1200" dirty="0">
                        <a:solidFill>
                          <a:schemeClr val="dk1"/>
                        </a:solidFill>
                        <a:effectLst/>
                        <a:latin typeface="+mn-lt"/>
                        <a:ea typeface="+mn-ea"/>
                        <a:cs typeface="+mn-cs"/>
                      </a:endParaRPr>
                    </a:p>
                    <a:p>
                      <a:pPr lvl="0"/>
                      <a:r>
                        <a:rPr lang="hr-HR" sz="1100" kern="1200" dirty="0">
                          <a:solidFill>
                            <a:schemeClr val="dk1"/>
                          </a:solidFill>
                          <a:effectLst/>
                          <a:latin typeface="+mn-lt"/>
                          <a:ea typeface="+mn-ea"/>
                          <a:cs typeface="+mn-cs"/>
                        </a:rPr>
                        <a:t>Osušenu </a:t>
                      </a:r>
                      <a:r>
                        <a:rPr lang="hr-HR" sz="1100" kern="1200" dirty="0" err="1">
                          <a:solidFill>
                            <a:schemeClr val="dk1"/>
                          </a:solidFill>
                          <a:effectLst/>
                          <a:latin typeface="+mn-lt"/>
                          <a:ea typeface="+mn-ea"/>
                          <a:cs typeface="+mn-cs"/>
                        </a:rPr>
                        <a:t>pasifloru</a:t>
                      </a:r>
                      <a:r>
                        <a:rPr lang="hr-HR" sz="1100" kern="1200" dirty="0">
                          <a:solidFill>
                            <a:schemeClr val="dk1"/>
                          </a:solidFill>
                          <a:effectLst/>
                          <a:latin typeface="+mn-lt"/>
                          <a:ea typeface="+mn-ea"/>
                          <a:cs typeface="+mn-cs"/>
                        </a:rPr>
                        <a:t> potopite u vruću vodu 8 minuta. </a:t>
                      </a:r>
                    </a:p>
                    <a:p>
                      <a:pPr lvl="0"/>
                      <a:r>
                        <a:rPr lang="hr-HR" sz="1100" kern="1200" dirty="0">
                          <a:solidFill>
                            <a:schemeClr val="dk1"/>
                          </a:solidFill>
                          <a:effectLst/>
                          <a:latin typeface="+mn-lt"/>
                          <a:ea typeface="+mn-ea"/>
                          <a:cs typeface="+mn-cs"/>
                        </a:rPr>
                        <a:t>Procijedite ili izvadite vrećicu čaja iz vode.</a:t>
                      </a:r>
                    </a:p>
                    <a:p>
                      <a:pPr lvl="0"/>
                      <a:r>
                        <a:rPr lang="hr-HR" sz="1100" kern="1200" dirty="0">
                          <a:solidFill>
                            <a:schemeClr val="dk1"/>
                          </a:solidFill>
                          <a:effectLst/>
                          <a:latin typeface="+mn-lt"/>
                          <a:ea typeface="+mn-ea"/>
                          <a:cs typeface="+mn-cs"/>
                        </a:rPr>
                        <a:t>Po želji zasladite s malo meda.</a:t>
                      </a:r>
                    </a:p>
                    <a:p>
                      <a:pPr lvl="0"/>
                      <a:r>
                        <a:rPr lang="hr-HR" sz="1100" kern="1200" dirty="0">
                          <a:solidFill>
                            <a:schemeClr val="dk1"/>
                          </a:solidFill>
                          <a:effectLst/>
                          <a:latin typeface="+mn-lt"/>
                          <a:ea typeface="+mn-ea"/>
                          <a:cs typeface="+mn-cs"/>
                          <a:hlinkClick r:id="rId2"/>
                        </a:rPr>
                        <a:t>https://www.tvornicazdravehrane.com/zdravi-kutak/pasiflora-opustanje-i-nesanicu-upotreba-doziranje-nuspojave-69204/</a:t>
                      </a:r>
                      <a:endParaRPr lang="hr-HR" sz="1100" kern="1200" dirty="0">
                        <a:solidFill>
                          <a:schemeClr val="dk1"/>
                        </a:solidFill>
                        <a:effectLst/>
                        <a:latin typeface="+mn-lt"/>
                        <a:ea typeface="+mn-ea"/>
                        <a:cs typeface="+mn-cs"/>
                      </a:endParaRPr>
                    </a:p>
                    <a:p>
                      <a:pPr algn="just">
                        <a:lnSpc>
                          <a:spcPct val="107000"/>
                        </a:lnSpc>
                        <a:spcAft>
                          <a:spcPts val="800"/>
                        </a:spcAft>
                      </a:pPr>
                      <a:endParaRPr lang="hr-HR" sz="11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872" marR="66872" marT="0" marB="0"/>
                </a:tc>
                <a:extLst>
                  <a:ext uri="{0D108BD9-81ED-4DB2-BD59-A6C34878D82A}">
                    <a16:rowId xmlns:a16="http://schemas.microsoft.com/office/drawing/2014/main" val="2620836425"/>
                  </a:ext>
                </a:extLst>
              </a:tr>
            </a:tbl>
          </a:graphicData>
        </a:graphic>
      </p:graphicFrame>
    </p:spTree>
    <p:extLst>
      <p:ext uri="{BB962C8B-B14F-4D97-AF65-F5344CB8AC3E}">
        <p14:creationId xmlns:p14="http://schemas.microsoft.com/office/powerpoint/2010/main" val="16804739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a:extLst>
              <a:ext uri="{FF2B5EF4-FFF2-40B4-BE49-F238E27FC236}">
                <a16:creationId xmlns:a16="http://schemas.microsoft.com/office/drawing/2014/main" id="{CCDB8B75-154C-3C26-FBC2-AE856E9A1E7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32822" b="2499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727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Naslov 1">
            <a:extLst>
              <a:ext uri="{FF2B5EF4-FFF2-40B4-BE49-F238E27FC236}">
                <a16:creationId xmlns:a16="http://schemas.microsoft.com/office/drawing/2014/main" id="{1BA4E8CF-9B43-4981-3589-1F8602B2C482}"/>
              </a:ext>
            </a:extLst>
          </p:cNvPr>
          <p:cNvSpPr>
            <a:spLocks noGrp="1"/>
          </p:cNvSpPr>
          <p:nvPr>
            <p:ph type="title"/>
          </p:nvPr>
        </p:nvSpPr>
        <p:spPr>
          <a:xfrm rot="16200000">
            <a:off x="-1325880" y="1947672"/>
            <a:ext cx="5961888" cy="2788920"/>
          </a:xfrm>
        </p:spPr>
        <p:txBody>
          <a:bodyPr anchor="ctr">
            <a:normAutofit/>
          </a:bodyPr>
          <a:lstStyle/>
          <a:p>
            <a:r>
              <a:rPr lang="hr-HR" sz="4800">
                <a:solidFill>
                  <a:schemeClr val="bg1"/>
                </a:solidFill>
              </a:rPr>
              <a:t>Prigode za prigodnu nastavu</a:t>
            </a:r>
            <a:br>
              <a:rPr lang="hr-HR" sz="4800">
                <a:solidFill>
                  <a:schemeClr val="bg1"/>
                </a:solidFill>
              </a:rPr>
            </a:br>
            <a:endParaRPr lang="hr-HR" sz="4800">
              <a:solidFill>
                <a:schemeClr val="bg1"/>
              </a:solidFill>
            </a:endParaRPr>
          </a:p>
        </p:txBody>
      </p:sp>
      <p:graphicFrame>
        <p:nvGraphicFramePr>
          <p:cNvPr id="12" name="Rezervirano mjesto sadržaja 2">
            <a:extLst>
              <a:ext uri="{FF2B5EF4-FFF2-40B4-BE49-F238E27FC236}">
                <a16:creationId xmlns:a16="http://schemas.microsoft.com/office/drawing/2014/main" id="{665F7C8F-D9AE-C132-CB1C-D3902E4A04FA}"/>
              </a:ext>
            </a:extLst>
          </p:cNvPr>
          <p:cNvGraphicFramePr>
            <a:graphicFrameLocks noGrp="1"/>
          </p:cNvGraphicFramePr>
          <p:nvPr>
            <p:ph idx="1"/>
            <p:extLst>
              <p:ext uri="{D42A27DB-BD31-4B8C-83A1-F6EECF244321}">
                <p14:modId xmlns:p14="http://schemas.microsoft.com/office/powerpoint/2010/main" val="2504128023"/>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1672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76F5940-B407-C3AF-4EA3-F09E37CBF04B}"/>
              </a:ext>
            </a:extLst>
          </p:cNvPr>
          <p:cNvSpPr>
            <a:spLocks noGrp="1"/>
          </p:cNvSpPr>
          <p:nvPr>
            <p:ph type="title"/>
          </p:nvPr>
        </p:nvSpPr>
        <p:spPr/>
        <p:txBody>
          <a:bodyPr/>
          <a:lstStyle/>
          <a:p>
            <a:endParaRPr lang="hr-HR"/>
          </a:p>
        </p:txBody>
      </p:sp>
      <p:graphicFrame>
        <p:nvGraphicFramePr>
          <p:cNvPr id="4" name="Rezervirano mjesto sadržaja 3">
            <a:extLst>
              <a:ext uri="{FF2B5EF4-FFF2-40B4-BE49-F238E27FC236}">
                <a16:creationId xmlns:a16="http://schemas.microsoft.com/office/drawing/2014/main" id="{7CA15679-C5C5-FACC-1031-2BD9C3475C7C}"/>
              </a:ext>
            </a:extLst>
          </p:cNvPr>
          <p:cNvGraphicFramePr>
            <a:graphicFrameLocks noGrp="1"/>
          </p:cNvGraphicFramePr>
          <p:nvPr>
            <p:ph idx="1"/>
            <p:extLst>
              <p:ext uri="{D42A27DB-BD31-4B8C-83A1-F6EECF244321}">
                <p14:modId xmlns:p14="http://schemas.microsoft.com/office/powerpoint/2010/main" val="2430851120"/>
              </p:ext>
            </p:extLst>
          </p:nvPr>
        </p:nvGraphicFramePr>
        <p:xfrm>
          <a:off x="0" y="1"/>
          <a:ext cx="12191999" cy="7014953"/>
        </p:xfrm>
        <a:graphic>
          <a:graphicData uri="http://schemas.openxmlformats.org/drawingml/2006/table">
            <a:tbl>
              <a:tblPr firstRow="1" firstCol="1" bandRow="1">
                <a:tableStyleId>{5C22544A-7EE6-4342-B048-85BDC9FD1C3A}</a:tableStyleId>
              </a:tblPr>
              <a:tblGrid>
                <a:gridCol w="3899696">
                  <a:extLst>
                    <a:ext uri="{9D8B030D-6E8A-4147-A177-3AD203B41FA5}">
                      <a16:colId xmlns:a16="http://schemas.microsoft.com/office/drawing/2014/main" val="2241435893"/>
                    </a:ext>
                  </a:extLst>
                </a:gridCol>
                <a:gridCol w="8292303">
                  <a:extLst>
                    <a:ext uri="{9D8B030D-6E8A-4147-A177-3AD203B41FA5}">
                      <a16:colId xmlns:a16="http://schemas.microsoft.com/office/drawing/2014/main" val="1224169853"/>
                    </a:ext>
                  </a:extLst>
                </a:gridCol>
              </a:tblGrid>
              <a:tr h="276865">
                <a:tc>
                  <a:txBody>
                    <a:bodyPr/>
                    <a:lstStyle/>
                    <a:p>
                      <a:pPr algn="just">
                        <a:lnSpc>
                          <a:spcPct val="107000"/>
                        </a:lnSpc>
                        <a:spcAft>
                          <a:spcPts val="800"/>
                        </a:spcAft>
                      </a:pPr>
                      <a:r>
                        <a:rPr lang="hr-HR" sz="1100" kern="100">
                          <a:effectLst/>
                        </a:rPr>
                        <a:t>Naziv biljke</a:t>
                      </a:r>
                      <a:endParaRPr lang="hr-HR" sz="1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2461" marR="62461" marT="0" marB="0"/>
                </a:tc>
                <a:tc>
                  <a:txBody>
                    <a:bodyPr/>
                    <a:lstStyle/>
                    <a:p>
                      <a:pPr algn="just">
                        <a:lnSpc>
                          <a:spcPct val="107000"/>
                        </a:lnSpc>
                        <a:spcAft>
                          <a:spcPts val="800"/>
                        </a:spcAft>
                      </a:pPr>
                      <a:r>
                        <a:rPr lang="hr-HR" sz="1100" kern="100">
                          <a:effectLst/>
                        </a:rPr>
                        <a:t>JABUKA </a:t>
                      </a:r>
                      <a:endParaRPr lang="hr-HR" sz="1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2461" marR="62461" marT="0" marB="0"/>
                </a:tc>
                <a:extLst>
                  <a:ext uri="{0D108BD9-81ED-4DB2-BD59-A6C34878D82A}">
                    <a16:rowId xmlns:a16="http://schemas.microsoft.com/office/drawing/2014/main" val="1945908515"/>
                  </a:ext>
                </a:extLst>
              </a:tr>
              <a:tr h="276865">
                <a:tc>
                  <a:txBody>
                    <a:bodyPr/>
                    <a:lstStyle/>
                    <a:p>
                      <a:pPr algn="just">
                        <a:lnSpc>
                          <a:spcPct val="107000"/>
                        </a:lnSpc>
                        <a:spcAft>
                          <a:spcPts val="800"/>
                        </a:spcAft>
                      </a:pPr>
                      <a:r>
                        <a:rPr lang="hr-HR" sz="1100" kern="100">
                          <a:effectLst/>
                        </a:rPr>
                        <a:t>Latinski naziv</a:t>
                      </a:r>
                      <a:endParaRPr lang="hr-HR" sz="1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2461" marR="62461" marT="0" marB="0"/>
                </a:tc>
                <a:tc>
                  <a:txBody>
                    <a:bodyPr/>
                    <a:lstStyle/>
                    <a:p>
                      <a:pPr algn="just">
                        <a:lnSpc>
                          <a:spcPct val="107000"/>
                        </a:lnSpc>
                        <a:spcAft>
                          <a:spcPts val="800"/>
                        </a:spcAft>
                      </a:pPr>
                      <a:r>
                        <a:rPr lang="hr-HR" sz="1100" kern="100">
                          <a:effectLst/>
                        </a:rPr>
                        <a:t>Malus domestica </a:t>
                      </a:r>
                      <a:endParaRPr lang="hr-HR" sz="1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2461" marR="62461" marT="0" marB="0"/>
                </a:tc>
                <a:extLst>
                  <a:ext uri="{0D108BD9-81ED-4DB2-BD59-A6C34878D82A}">
                    <a16:rowId xmlns:a16="http://schemas.microsoft.com/office/drawing/2014/main" val="817059811"/>
                  </a:ext>
                </a:extLst>
              </a:tr>
              <a:tr h="276865">
                <a:tc>
                  <a:txBody>
                    <a:bodyPr/>
                    <a:lstStyle/>
                    <a:p>
                      <a:pPr algn="just">
                        <a:lnSpc>
                          <a:spcPct val="107000"/>
                        </a:lnSpc>
                        <a:spcAft>
                          <a:spcPts val="800"/>
                        </a:spcAft>
                      </a:pPr>
                      <a:r>
                        <a:rPr lang="hr-HR" sz="1100" kern="100">
                          <a:effectLst/>
                        </a:rPr>
                        <a:t>Porodica</a:t>
                      </a:r>
                      <a:endParaRPr lang="hr-HR" sz="1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2461" marR="62461" marT="0" marB="0"/>
                </a:tc>
                <a:tc>
                  <a:txBody>
                    <a:bodyPr/>
                    <a:lstStyle/>
                    <a:p>
                      <a:pPr algn="just">
                        <a:lnSpc>
                          <a:spcPct val="107000"/>
                        </a:lnSpc>
                        <a:spcAft>
                          <a:spcPts val="800"/>
                        </a:spcAft>
                      </a:pPr>
                      <a:r>
                        <a:rPr lang="hr-HR" sz="1100" kern="100">
                          <a:effectLst/>
                        </a:rPr>
                        <a:t>Rosaceae, ružovke </a:t>
                      </a:r>
                      <a:endParaRPr lang="hr-HR" sz="1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2461" marR="62461" marT="0" marB="0"/>
                </a:tc>
                <a:extLst>
                  <a:ext uri="{0D108BD9-81ED-4DB2-BD59-A6C34878D82A}">
                    <a16:rowId xmlns:a16="http://schemas.microsoft.com/office/drawing/2014/main" val="2434037840"/>
                  </a:ext>
                </a:extLst>
              </a:tr>
              <a:tr h="276865">
                <a:tc>
                  <a:txBody>
                    <a:bodyPr/>
                    <a:lstStyle/>
                    <a:p>
                      <a:pPr algn="just">
                        <a:lnSpc>
                          <a:spcPct val="107000"/>
                        </a:lnSpc>
                        <a:spcAft>
                          <a:spcPts val="800"/>
                        </a:spcAft>
                      </a:pPr>
                      <a:r>
                        <a:rPr lang="hr-HR" sz="1100" kern="100">
                          <a:effectLst/>
                        </a:rPr>
                        <a:t>Engleski naziv</a:t>
                      </a:r>
                      <a:endParaRPr lang="hr-HR" sz="1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2461" marR="62461" marT="0" marB="0"/>
                </a:tc>
                <a:tc>
                  <a:txBody>
                    <a:bodyPr/>
                    <a:lstStyle/>
                    <a:p>
                      <a:pPr algn="just">
                        <a:lnSpc>
                          <a:spcPct val="107000"/>
                        </a:lnSpc>
                        <a:spcAft>
                          <a:spcPts val="800"/>
                        </a:spcAft>
                      </a:pPr>
                      <a:r>
                        <a:rPr lang="hr-HR" sz="1100" kern="100">
                          <a:effectLst/>
                        </a:rPr>
                        <a:t>apple tree</a:t>
                      </a:r>
                      <a:endParaRPr lang="hr-HR" sz="1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2461" marR="62461" marT="0" marB="0"/>
                </a:tc>
                <a:extLst>
                  <a:ext uri="{0D108BD9-81ED-4DB2-BD59-A6C34878D82A}">
                    <a16:rowId xmlns:a16="http://schemas.microsoft.com/office/drawing/2014/main" val="739070833"/>
                  </a:ext>
                </a:extLst>
              </a:tr>
              <a:tr h="276865">
                <a:tc>
                  <a:txBody>
                    <a:bodyPr/>
                    <a:lstStyle/>
                    <a:p>
                      <a:pPr algn="just">
                        <a:lnSpc>
                          <a:spcPct val="107000"/>
                        </a:lnSpc>
                        <a:spcAft>
                          <a:spcPts val="800"/>
                        </a:spcAft>
                      </a:pPr>
                      <a:r>
                        <a:rPr lang="hr-HR" sz="1100" kern="100">
                          <a:effectLst/>
                        </a:rPr>
                        <a:t>Njemački naziv</a:t>
                      </a:r>
                      <a:endParaRPr lang="hr-HR" sz="1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2461" marR="62461" marT="0" marB="0"/>
                </a:tc>
                <a:tc>
                  <a:txBody>
                    <a:bodyPr/>
                    <a:lstStyle/>
                    <a:p>
                      <a:pPr algn="just">
                        <a:lnSpc>
                          <a:spcPct val="107000"/>
                        </a:lnSpc>
                        <a:spcAft>
                          <a:spcPts val="800"/>
                        </a:spcAft>
                      </a:pPr>
                      <a:r>
                        <a:rPr lang="hr-HR" sz="1100" kern="100">
                          <a:effectLst/>
                        </a:rPr>
                        <a:t>der Apfelbaum </a:t>
                      </a:r>
                      <a:endParaRPr lang="hr-HR" sz="1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2461" marR="62461" marT="0" marB="0"/>
                </a:tc>
                <a:extLst>
                  <a:ext uri="{0D108BD9-81ED-4DB2-BD59-A6C34878D82A}">
                    <a16:rowId xmlns:a16="http://schemas.microsoft.com/office/drawing/2014/main" val="4244807347"/>
                  </a:ext>
                </a:extLst>
              </a:tr>
              <a:tr h="276865">
                <a:tc>
                  <a:txBody>
                    <a:bodyPr/>
                    <a:lstStyle/>
                    <a:p>
                      <a:pPr algn="just">
                        <a:lnSpc>
                          <a:spcPct val="107000"/>
                        </a:lnSpc>
                        <a:spcAft>
                          <a:spcPts val="800"/>
                        </a:spcAft>
                      </a:pPr>
                      <a:r>
                        <a:rPr lang="hr-HR" sz="1100" kern="100">
                          <a:effectLst/>
                        </a:rPr>
                        <a:t>Drugi naziv</a:t>
                      </a:r>
                      <a:endParaRPr lang="hr-HR" sz="1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2461" marR="62461" marT="0" marB="0"/>
                </a:tc>
                <a:tc>
                  <a:txBody>
                    <a:bodyPr/>
                    <a:lstStyle/>
                    <a:p>
                      <a:pPr algn="just">
                        <a:lnSpc>
                          <a:spcPct val="107000"/>
                        </a:lnSpc>
                        <a:spcAft>
                          <a:spcPts val="800"/>
                        </a:spcAft>
                      </a:pPr>
                      <a:r>
                        <a:rPr lang="hr-HR" sz="1100" kern="100">
                          <a:effectLst/>
                        </a:rPr>
                        <a:t>jabalka                                                           </a:t>
                      </a:r>
                      <a:endParaRPr lang="hr-HR" sz="1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2461" marR="62461" marT="0" marB="0"/>
                </a:tc>
                <a:extLst>
                  <a:ext uri="{0D108BD9-81ED-4DB2-BD59-A6C34878D82A}">
                    <a16:rowId xmlns:a16="http://schemas.microsoft.com/office/drawing/2014/main" val="551425793"/>
                  </a:ext>
                </a:extLst>
              </a:tr>
              <a:tr h="1179060">
                <a:tc>
                  <a:txBody>
                    <a:bodyPr/>
                    <a:lstStyle/>
                    <a:p>
                      <a:pPr algn="just">
                        <a:lnSpc>
                          <a:spcPct val="107000"/>
                        </a:lnSpc>
                        <a:spcAft>
                          <a:spcPts val="800"/>
                        </a:spcAft>
                      </a:pPr>
                      <a:r>
                        <a:rPr lang="hr-HR" sz="1100" kern="100">
                          <a:effectLst/>
                        </a:rPr>
                        <a:t>Opis biljke</a:t>
                      </a:r>
                      <a:endParaRPr lang="hr-HR" sz="1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2461" marR="62461" marT="0" marB="0"/>
                </a:tc>
                <a:tc>
                  <a:txBody>
                    <a:bodyPr/>
                    <a:lstStyle/>
                    <a:p>
                      <a:pPr algn="just">
                        <a:lnSpc>
                          <a:spcPct val="107000"/>
                        </a:lnSpc>
                        <a:spcAft>
                          <a:spcPts val="800"/>
                        </a:spcAft>
                      </a:pPr>
                      <a:r>
                        <a:rPr lang="hr-HR" sz="1100" kern="100" dirty="0">
                          <a:effectLst/>
                        </a:rPr>
                        <a:t>Stablo jabuke može narasti i do 12 metara. Krošnja je razgranata i gusta. Deblo je promjera do 1 metar. Listovi su ovalnog oblika, sitno nazubljenih rubova. Cvjetovi su dvospolni, pravilni, bijele ili ružičaste boje. Cvatu prije listanja u travnju. Plod je okrugao, sadrži desetak sjemenki, dozrijeva ljeti ili u ranu jesen. Naraste 3 – 4 m visine tvoreći nepravilnu, široku, gustu krošnju.  </a:t>
                      </a:r>
                    </a:p>
                    <a:p>
                      <a:pPr algn="just">
                        <a:lnSpc>
                          <a:spcPct val="107000"/>
                        </a:lnSpc>
                        <a:spcAft>
                          <a:spcPts val="800"/>
                        </a:spcAft>
                      </a:pPr>
                      <a:endParaRPr lang="hr-HR" sz="10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461" marR="62461" marT="0" marB="0"/>
                </a:tc>
                <a:extLst>
                  <a:ext uri="{0D108BD9-81ED-4DB2-BD59-A6C34878D82A}">
                    <a16:rowId xmlns:a16="http://schemas.microsoft.com/office/drawing/2014/main" val="1888481224"/>
                  </a:ext>
                </a:extLst>
              </a:tr>
              <a:tr h="1145915">
                <a:tc>
                  <a:txBody>
                    <a:bodyPr/>
                    <a:lstStyle/>
                    <a:p>
                      <a:pPr algn="just">
                        <a:lnSpc>
                          <a:spcPct val="107000"/>
                        </a:lnSpc>
                        <a:spcAft>
                          <a:spcPts val="800"/>
                        </a:spcAft>
                      </a:pPr>
                      <a:r>
                        <a:rPr lang="hr-HR" sz="1100" kern="100">
                          <a:effectLst/>
                        </a:rPr>
                        <a:t>Povijest biljke</a:t>
                      </a:r>
                      <a:endParaRPr lang="hr-HR" sz="1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2461" marR="62461" marT="0" marB="0"/>
                </a:tc>
                <a:tc>
                  <a:txBody>
                    <a:bodyPr/>
                    <a:lstStyle/>
                    <a:p>
                      <a:pPr algn="just">
                        <a:lnSpc>
                          <a:spcPct val="107000"/>
                        </a:lnSpc>
                        <a:spcAft>
                          <a:spcPts val="800"/>
                        </a:spcAft>
                      </a:pPr>
                      <a:r>
                        <a:rPr lang="hr-HR" sz="1100" kern="100">
                          <a:effectLst/>
                        </a:rPr>
                        <a:t>Kao divlje drvo jabuka je još u pretpovijesno doba rasla u Europi. Pitoma jabuka potiče iz južnog Sibira i Azije, a već Grci i Rimljani uzgajali su brojne sorte. Danas je najraširenije voće na svijetu, poznato je više od 10 000 sorti.</a:t>
                      </a:r>
                      <a:endParaRPr lang="hr-HR" sz="1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2461" marR="62461" marT="0" marB="0"/>
                </a:tc>
                <a:extLst>
                  <a:ext uri="{0D108BD9-81ED-4DB2-BD59-A6C34878D82A}">
                    <a16:rowId xmlns:a16="http://schemas.microsoft.com/office/drawing/2014/main" val="1169347800"/>
                  </a:ext>
                </a:extLst>
              </a:tr>
              <a:tr h="276865">
                <a:tc>
                  <a:txBody>
                    <a:bodyPr/>
                    <a:lstStyle/>
                    <a:p>
                      <a:pPr algn="just">
                        <a:lnSpc>
                          <a:spcPct val="107000"/>
                        </a:lnSpc>
                        <a:spcAft>
                          <a:spcPts val="800"/>
                        </a:spcAft>
                      </a:pPr>
                      <a:r>
                        <a:rPr lang="hr-HR" sz="1100" kern="100">
                          <a:effectLst/>
                        </a:rPr>
                        <a:t>Vrijeme cvatnje</a:t>
                      </a:r>
                      <a:endParaRPr lang="hr-HR" sz="1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2461" marR="62461" marT="0" marB="0"/>
                </a:tc>
                <a:tc>
                  <a:txBody>
                    <a:bodyPr/>
                    <a:lstStyle/>
                    <a:p>
                      <a:pPr algn="just">
                        <a:lnSpc>
                          <a:spcPct val="107000"/>
                        </a:lnSpc>
                        <a:spcAft>
                          <a:spcPts val="800"/>
                        </a:spcAft>
                      </a:pPr>
                      <a:r>
                        <a:rPr lang="hr-HR" sz="1100" kern="100">
                          <a:effectLst/>
                        </a:rPr>
                        <a:t>travanj, svibanj                                                                </a:t>
                      </a:r>
                      <a:endParaRPr lang="hr-HR" sz="1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2461" marR="62461" marT="0" marB="0"/>
                </a:tc>
                <a:extLst>
                  <a:ext uri="{0D108BD9-81ED-4DB2-BD59-A6C34878D82A}">
                    <a16:rowId xmlns:a16="http://schemas.microsoft.com/office/drawing/2014/main" val="1428423490"/>
                  </a:ext>
                </a:extLst>
              </a:tr>
              <a:tr h="566548">
                <a:tc>
                  <a:txBody>
                    <a:bodyPr/>
                    <a:lstStyle/>
                    <a:p>
                      <a:pPr algn="just">
                        <a:lnSpc>
                          <a:spcPct val="107000"/>
                        </a:lnSpc>
                        <a:spcAft>
                          <a:spcPts val="800"/>
                        </a:spcAft>
                      </a:pPr>
                      <a:r>
                        <a:rPr lang="hr-HR" sz="1100" kern="100">
                          <a:effectLst/>
                        </a:rPr>
                        <a:t>Stanište</a:t>
                      </a:r>
                      <a:endParaRPr lang="hr-HR" sz="1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2461" marR="62461" marT="0" marB="0"/>
                </a:tc>
                <a:tc>
                  <a:txBody>
                    <a:bodyPr/>
                    <a:lstStyle/>
                    <a:p>
                      <a:pPr algn="just">
                        <a:lnSpc>
                          <a:spcPct val="107000"/>
                        </a:lnSpc>
                        <a:spcAft>
                          <a:spcPts val="800"/>
                        </a:spcAft>
                      </a:pPr>
                      <a:r>
                        <a:rPr lang="hr-HR" sz="1100" kern="100">
                          <a:effectLst/>
                        </a:rPr>
                        <a:t>Raste na sunčanim i svijetlim mjestima, pogoduju joj duboka, humusna, blago kisela tla.</a:t>
                      </a:r>
                      <a:endParaRPr lang="hr-HR" sz="1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2461" marR="62461" marT="0" marB="0"/>
                </a:tc>
                <a:extLst>
                  <a:ext uri="{0D108BD9-81ED-4DB2-BD59-A6C34878D82A}">
                    <a16:rowId xmlns:a16="http://schemas.microsoft.com/office/drawing/2014/main" val="3102927605"/>
                  </a:ext>
                </a:extLst>
              </a:tr>
              <a:tr h="269643">
                <a:tc>
                  <a:txBody>
                    <a:bodyPr/>
                    <a:lstStyle/>
                    <a:p>
                      <a:pPr algn="just">
                        <a:lnSpc>
                          <a:spcPct val="107000"/>
                        </a:lnSpc>
                        <a:spcAft>
                          <a:spcPts val="800"/>
                        </a:spcAft>
                      </a:pPr>
                      <a:r>
                        <a:rPr lang="hr-HR" sz="1100" kern="100">
                          <a:effectLst/>
                        </a:rPr>
                        <a:t>Branje</a:t>
                      </a:r>
                      <a:endParaRPr lang="hr-HR" sz="1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2461" marR="62461" marT="0" marB="0"/>
                </a:tc>
                <a:tc>
                  <a:txBody>
                    <a:bodyPr/>
                    <a:lstStyle/>
                    <a:p>
                      <a:pPr algn="just">
                        <a:lnSpc>
                          <a:spcPct val="107000"/>
                        </a:lnSpc>
                        <a:spcAft>
                          <a:spcPts val="800"/>
                        </a:spcAft>
                      </a:pPr>
                      <a:r>
                        <a:rPr lang="hr-HR" sz="1100" kern="100">
                          <a:effectLst/>
                        </a:rPr>
                        <a:t>lipanj – listopad </a:t>
                      </a:r>
                      <a:endParaRPr lang="hr-HR" sz="1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2461" marR="62461" marT="0" marB="0"/>
                </a:tc>
                <a:extLst>
                  <a:ext uri="{0D108BD9-81ED-4DB2-BD59-A6C34878D82A}">
                    <a16:rowId xmlns:a16="http://schemas.microsoft.com/office/drawing/2014/main" val="2777194063"/>
                  </a:ext>
                </a:extLst>
              </a:tr>
              <a:tr h="1751559">
                <a:tc>
                  <a:txBody>
                    <a:bodyPr/>
                    <a:lstStyle/>
                    <a:p>
                      <a:pPr algn="just">
                        <a:lnSpc>
                          <a:spcPct val="107000"/>
                        </a:lnSpc>
                        <a:spcAft>
                          <a:spcPts val="800"/>
                        </a:spcAft>
                      </a:pPr>
                      <a:r>
                        <a:rPr lang="hr-HR" sz="1100" kern="100">
                          <a:effectLst/>
                        </a:rPr>
                        <a:t>Ljekovito djelovanje</a:t>
                      </a:r>
                      <a:endParaRPr lang="hr-HR" sz="10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2461" marR="62461" marT="0" marB="0"/>
                </a:tc>
                <a:tc>
                  <a:txBody>
                    <a:bodyPr/>
                    <a:lstStyle/>
                    <a:p>
                      <a:pPr algn="just">
                        <a:lnSpc>
                          <a:spcPct val="107000"/>
                        </a:lnSpc>
                        <a:spcAft>
                          <a:spcPts val="800"/>
                        </a:spcAft>
                      </a:pPr>
                      <a:r>
                        <a:rPr lang="hr-HR" sz="1100" kern="100" dirty="0">
                          <a:effectLst/>
                        </a:rPr>
                        <a:t>Opskrbljuje organizam energijom, jača imunitet. Smanjuje kolesterol, pomaže protiv kroničnog umora, vrtoglavice, pretilosti, glavobolje, migrene, proljeva, povraćanja, bolesti grla, proširenih vena te opstipacije.  </a:t>
                      </a:r>
                    </a:p>
                    <a:p>
                      <a:pPr algn="just">
                        <a:lnSpc>
                          <a:spcPct val="107000"/>
                        </a:lnSpc>
                        <a:spcAft>
                          <a:spcPts val="800"/>
                        </a:spcAft>
                      </a:pPr>
                      <a:r>
                        <a:rPr lang="hr-HR" sz="1100" kern="100" dirty="0">
                          <a:effectLst/>
                        </a:rPr>
                        <a:t>Recept za čaj</a:t>
                      </a:r>
                    </a:p>
                    <a:p>
                      <a:pPr algn="just">
                        <a:lnSpc>
                          <a:spcPct val="107000"/>
                        </a:lnSpc>
                        <a:spcAft>
                          <a:spcPts val="800"/>
                        </a:spcAft>
                      </a:pPr>
                      <a:r>
                        <a:rPr lang="hr-HR" sz="1000" b="0" i="0" kern="1200" dirty="0">
                          <a:solidFill>
                            <a:schemeClr val="dk1"/>
                          </a:solidFill>
                          <a:effectLst/>
                          <a:latin typeface="+mn-lt"/>
                          <a:ea typeface="+mn-ea"/>
                          <a:cs typeface="+mn-cs"/>
                        </a:rPr>
                        <a:t>Pripremite tri srednje velike jabuke, a zatim ih namočite u toploj vodi. Dodajte im pola žlice sode bikarbone i pustite da odstoje u tekućini dva sata. Nakon toga voće operite pod mlazom mlake vode, a zatim ogulite i nasjeckajte koru, a sočni dio narežite na kockice. Zatim zagrijte litru vode do vrenja, smanjite vatru, a zatim dodajte jabuke i štapić cimeta. Kuhajte još deset minuta. Izvadite ga iz izvora topline i ostavite da se malo ohladi, a zatim procijedite i pijte dok je toplo. U napitak možete dodati i krišku naranče koja će dodatno naglasiti okus čaja, kao i malo domaćeg meda, ako volite slađi napitak. </a:t>
                      </a:r>
                    </a:p>
                    <a:p>
                      <a:pPr algn="just">
                        <a:lnSpc>
                          <a:spcPct val="107000"/>
                        </a:lnSpc>
                        <a:spcAft>
                          <a:spcPts val="800"/>
                        </a:spcAft>
                      </a:pPr>
                      <a:r>
                        <a:rPr lang="hr-HR" sz="1000" kern="100" dirty="0">
                          <a:effectLst/>
                          <a:latin typeface="Calibri" panose="020F0502020204030204" pitchFamily="34" charset="0"/>
                          <a:ea typeface="Times New Roman" panose="02020603050405020304" pitchFamily="18" charset="0"/>
                          <a:cs typeface="Times New Roman" panose="02020603050405020304" pitchFamily="18" charset="0"/>
                          <a:hlinkClick r:id="rId2"/>
                        </a:rPr>
                        <a:t>https://www.ljekovitapriroda.com/caj-od-jabuka-i-cimeta-predstavlja-pravu-riznicu-antioksidansa/</a:t>
                      </a:r>
                      <a:endParaRPr lang="hr-HR" sz="10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hr-HR" sz="10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461" marR="62461" marT="0" marB="0"/>
                </a:tc>
                <a:extLst>
                  <a:ext uri="{0D108BD9-81ED-4DB2-BD59-A6C34878D82A}">
                    <a16:rowId xmlns:a16="http://schemas.microsoft.com/office/drawing/2014/main" val="3131512939"/>
                  </a:ext>
                </a:extLst>
              </a:tr>
            </a:tbl>
          </a:graphicData>
        </a:graphic>
      </p:graphicFrame>
    </p:spTree>
    <p:extLst>
      <p:ext uri="{BB962C8B-B14F-4D97-AF65-F5344CB8AC3E}">
        <p14:creationId xmlns:p14="http://schemas.microsoft.com/office/powerpoint/2010/main" val="29177665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1B2B030-4738-4359-9E46-144B7C8BFF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id="{E722B2DD-E14D-4972-9D98-5D6E61B1B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Povezana slika">
            <a:extLst>
              <a:ext uri="{FF2B5EF4-FFF2-40B4-BE49-F238E27FC236}">
                <a16:creationId xmlns:a16="http://schemas.microsoft.com/office/drawing/2014/main" id="{E8B19059-9175-FE45-CE69-55F432AE1E8E}"/>
              </a:ext>
            </a:extLst>
          </p:cNvPr>
          <p:cNvPicPr>
            <a:picLocks noGrp="1" noChangeAspect="1"/>
          </p:cNvPicPr>
          <p:nvPr>
            <p:ph idx="1"/>
          </p:nvPr>
        </p:nvPicPr>
        <p:blipFill rotWithShape="1">
          <a:blip r:embed="rId2"/>
          <a:srcRect b="15628"/>
          <a:stretch/>
        </p:blipFill>
        <p:spPr bwMode="auto">
          <a:xfrm>
            <a:off x="20" y="10"/>
            <a:ext cx="12191980" cy="6866290"/>
          </a:xfrm>
          <a:prstGeom prst="rect">
            <a:avLst/>
          </a:prstGeom>
          <a:noFill/>
        </p:spPr>
      </p:pic>
    </p:spTree>
    <p:extLst>
      <p:ext uri="{BB962C8B-B14F-4D97-AF65-F5344CB8AC3E}">
        <p14:creationId xmlns:p14="http://schemas.microsoft.com/office/powerpoint/2010/main" val="15839925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ross-section of a plant stem under a microscope">
            <a:extLst>
              <a:ext uri="{FF2B5EF4-FFF2-40B4-BE49-F238E27FC236}">
                <a16:creationId xmlns:a16="http://schemas.microsoft.com/office/drawing/2014/main" id="{DD7E1E4E-0BD0-7F21-39A5-633C961BD71E}"/>
              </a:ext>
            </a:extLst>
          </p:cNvPr>
          <p:cNvPicPr>
            <a:picLocks noChangeAspect="1"/>
          </p:cNvPicPr>
          <p:nvPr/>
        </p:nvPicPr>
        <p:blipFill rotWithShape="1">
          <a:blip r:embed="rId2"/>
          <a:srcRect l="28282" r="19059" b="-2"/>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6BC53716-B7F7-78EA-3F6C-38366144CC59}"/>
              </a:ext>
            </a:extLst>
          </p:cNvPr>
          <p:cNvSpPr>
            <a:spLocks noGrp="1"/>
          </p:cNvSpPr>
          <p:nvPr>
            <p:ph type="title"/>
          </p:nvPr>
        </p:nvSpPr>
        <p:spPr>
          <a:xfrm>
            <a:off x="6115317" y="405685"/>
            <a:ext cx="5464968" cy="1559301"/>
          </a:xfrm>
        </p:spPr>
        <p:txBody>
          <a:bodyPr>
            <a:normAutofit/>
          </a:bodyPr>
          <a:lstStyle/>
          <a:p>
            <a:r>
              <a:rPr lang="hr-HR" sz="4000" dirty="0"/>
              <a:t>Radionica</a:t>
            </a:r>
          </a:p>
        </p:txBody>
      </p:sp>
      <p:sp>
        <p:nvSpPr>
          <p:cNvPr id="3" name="Rezervirano mjesto sadržaja 2">
            <a:extLst>
              <a:ext uri="{FF2B5EF4-FFF2-40B4-BE49-F238E27FC236}">
                <a16:creationId xmlns:a16="http://schemas.microsoft.com/office/drawing/2014/main" id="{5E304504-2DEA-4318-F46D-6CEE2A00079E}"/>
              </a:ext>
            </a:extLst>
          </p:cNvPr>
          <p:cNvSpPr>
            <a:spLocks noGrp="1"/>
          </p:cNvSpPr>
          <p:nvPr>
            <p:ph idx="1"/>
          </p:nvPr>
        </p:nvSpPr>
        <p:spPr>
          <a:xfrm>
            <a:off x="6115317" y="2743200"/>
            <a:ext cx="5247340" cy="3496878"/>
          </a:xfrm>
        </p:spPr>
        <p:txBody>
          <a:bodyPr anchor="ctr">
            <a:normAutofit/>
          </a:bodyPr>
          <a:lstStyle/>
          <a:p>
            <a:pPr marL="0" indent="0">
              <a:buNone/>
            </a:pPr>
            <a:r>
              <a:rPr lang="hr-HR" sz="1100" dirty="0"/>
              <a:t>Dan europske baštine (učenici 1.-4. razreda)</a:t>
            </a:r>
          </a:p>
          <a:p>
            <a:r>
              <a:rPr lang="hr-HR" sz="1100" dirty="0"/>
              <a:t>Epitaf kraljice Jelene</a:t>
            </a:r>
          </a:p>
          <a:p>
            <a:r>
              <a:rPr lang="hr-HR" sz="1100" dirty="0" err="1"/>
              <a:t>Placitum</a:t>
            </a:r>
            <a:r>
              <a:rPr lang="hr-HR" sz="1100" dirty="0"/>
              <a:t> </a:t>
            </a:r>
            <a:r>
              <a:rPr lang="hr-HR" sz="1100" dirty="0" err="1"/>
              <a:t>Risanum</a:t>
            </a:r>
            <a:r>
              <a:rPr lang="hr-HR" sz="1100" dirty="0"/>
              <a:t> – nastavni materijali </a:t>
            </a:r>
          </a:p>
          <a:p>
            <a:endParaRPr lang="hr-HR" sz="1100" dirty="0"/>
          </a:p>
          <a:p>
            <a:endParaRPr lang="hr-HR" sz="1100" dirty="0"/>
          </a:p>
          <a:p>
            <a:r>
              <a:rPr lang="hr-HR" sz="1100" dirty="0"/>
              <a:t>Međunarodni dan čaja – tablice, nastavni materijal</a:t>
            </a:r>
          </a:p>
          <a:p>
            <a:endParaRPr lang="hr-HR" sz="1100" dirty="0"/>
          </a:p>
          <a:p>
            <a:r>
              <a:rPr lang="hr-HR" sz="1100" dirty="0"/>
              <a:t>3.01. 2024. Ciceron  (2130.obljetnica rođenja) – </a:t>
            </a:r>
            <a:r>
              <a:rPr lang="hr-HR" sz="1100" dirty="0" err="1"/>
              <a:t>Non</a:t>
            </a:r>
            <a:r>
              <a:rPr lang="hr-HR" sz="1100" dirty="0"/>
              <a:t> </a:t>
            </a:r>
            <a:r>
              <a:rPr lang="hr-HR" sz="1100" dirty="0" err="1"/>
              <a:t>nobis</a:t>
            </a:r>
            <a:r>
              <a:rPr lang="hr-HR" sz="1100" dirty="0"/>
              <a:t> </a:t>
            </a:r>
            <a:r>
              <a:rPr lang="hr-HR" sz="1100" dirty="0" err="1"/>
              <a:t>solis</a:t>
            </a:r>
            <a:r>
              <a:rPr lang="hr-HR" sz="1100" dirty="0"/>
              <a:t> </a:t>
            </a:r>
            <a:r>
              <a:rPr lang="hr-HR" sz="1100" dirty="0" err="1"/>
              <a:t>vivimus</a:t>
            </a:r>
            <a:endParaRPr lang="hr-HR" sz="1100" dirty="0"/>
          </a:p>
          <a:p>
            <a:pPr marL="0" indent="0">
              <a:buNone/>
            </a:pPr>
            <a:r>
              <a:rPr lang="hr-HR" sz="1100" dirty="0"/>
              <a:t>     Dramska izvedba sudionika (dvije priče)</a:t>
            </a:r>
          </a:p>
          <a:p>
            <a:pPr marL="0" indent="0">
              <a:buNone/>
            </a:pPr>
            <a:endParaRPr lang="hr-HR" sz="1100" dirty="0"/>
          </a:p>
          <a:p>
            <a:endParaRPr lang="hr-HR" sz="1100" dirty="0"/>
          </a:p>
          <a:p>
            <a:r>
              <a:rPr lang="hr-HR" sz="1100" dirty="0"/>
              <a:t>Međunarodni dan arheologije  (posjet arheološkim lokacijama) Rijeka, </a:t>
            </a:r>
            <a:r>
              <a:rPr lang="hr-HR" sz="1100" dirty="0" err="1"/>
              <a:t>ppt</a:t>
            </a:r>
            <a:endParaRPr lang="hr-HR" sz="1100" dirty="0"/>
          </a:p>
        </p:txBody>
      </p:sp>
    </p:spTree>
    <p:extLst>
      <p:ext uri="{BB962C8B-B14F-4D97-AF65-F5344CB8AC3E}">
        <p14:creationId xmlns:p14="http://schemas.microsoft.com/office/powerpoint/2010/main" val="31963054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6734F9D-DCA6-1AC2-BABB-BF8FAD2027A7}"/>
              </a:ext>
            </a:extLst>
          </p:cNvPr>
          <p:cNvSpPr>
            <a:spLocks noGrp="1"/>
          </p:cNvSpPr>
          <p:nvPr>
            <p:ph type="title"/>
          </p:nvPr>
        </p:nvSpPr>
        <p:spPr/>
        <p:txBody>
          <a:bodyPr/>
          <a:lstStyle/>
          <a:p>
            <a:r>
              <a:rPr lang="hr-HR" dirty="0">
                <a:latin typeface="Times New Roman" panose="02020603050405020304" pitchFamily="18" charset="0"/>
                <a:ea typeface="Times New Roman" panose="02020603050405020304" pitchFamily="18" charset="0"/>
                <a:cs typeface="Times New Roman" panose="02020603050405020304" pitchFamily="18" charset="0"/>
              </a:rPr>
              <a:t>MREŽNI IZVORI</a:t>
            </a:r>
            <a:br>
              <a:rPr lang="hr-HR" dirty="0">
                <a:latin typeface="Calibri" panose="020F0502020204030204" pitchFamily="34" charset="0"/>
                <a:ea typeface="Times New Roman" panose="02020603050405020304" pitchFamily="18" charset="0"/>
                <a:cs typeface="Times New Roman" panose="02020603050405020304" pitchFamily="18" charset="0"/>
              </a:rPr>
            </a:br>
            <a:endParaRPr lang="hr-HR" dirty="0"/>
          </a:p>
        </p:txBody>
      </p:sp>
      <p:sp>
        <p:nvSpPr>
          <p:cNvPr id="3" name="Rezervirano mjesto sadržaja 2">
            <a:extLst>
              <a:ext uri="{FF2B5EF4-FFF2-40B4-BE49-F238E27FC236}">
                <a16:creationId xmlns:a16="http://schemas.microsoft.com/office/drawing/2014/main" id="{53480AE8-4DF3-D48E-D0B4-CDCC0A88DD83}"/>
              </a:ext>
            </a:extLst>
          </p:cNvPr>
          <p:cNvSpPr>
            <a:spLocks noGrp="1"/>
          </p:cNvSpPr>
          <p:nvPr>
            <p:ph idx="1"/>
          </p:nvPr>
        </p:nvSpPr>
        <p:spPr/>
        <p:txBody>
          <a:bodyPr>
            <a:normAutofit fontScale="62500" lnSpcReduction="20000"/>
          </a:bodyPr>
          <a:lstStyle/>
          <a:p>
            <a:pPr>
              <a:lnSpc>
                <a:spcPct val="107000"/>
              </a:lnSpc>
              <a:spcAft>
                <a:spcPts val="800"/>
              </a:spcAft>
            </a:pPr>
            <a:r>
              <a:rPr lang="hr-HR" sz="1800" dirty="0">
                <a:effectLst/>
                <a:latin typeface="+mj-lt"/>
                <a:ea typeface="Times New Roman" panose="02020603050405020304" pitchFamily="18" charset="0"/>
                <a:cs typeface="Times New Roman" panose="02020603050405020304" pitchFamily="18" charset="0"/>
              </a:rPr>
              <a:t> 1.	</a:t>
            </a:r>
            <a:r>
              <a:rPr lang="hr-HR" sz="1800" u="sng" dirty="0">
                <a:solidFill>
                  <a:srgbClr val="0000FF"/>
                </a:solidFill>
                <a:effectLst/>
                <a:latin typeface="+mj-lt"/>
                <a:ea typeface="Times New Roman" panose="02020603050405020304" pitchFamily="18" charset="0"/>
                <a:cs typeface="Times New Roman" panose="02020603050405020304" pitchFamily="18" charset="0"/>
                <a:hlinkClick r:id="rId2"/>
              </a:rPr>
              <a:t>https://www.adiva.hr/nutricionizam/ljekovito-bilje/</a:t>
            </a:r>
            <a:endParaRPr lang="hr-HR" sz="1800" dirty="0">
              <a:effectLst/>
              <a:latin typeface="+mj-lt"/>
              <a:ea typeface="Times New Roman" panose="02020603050405020304" pitchFamily="18" charset="0"/>
              <a:cs typeface="Times New Roman" panose="02020603050405020304" pitchFamily="18" charset="0"/>
            </a:endParaRPr>
          </a:p>
          <a:p>
            <a:pPr>
              <a:lnSpc>
                <a:spcPct val="107000"/>
              </a:lnSpc>
              <a:spcAft>
                <a:spcPts val="800"/>
              </a:spcAft>
            </a:pPr>
            <a:r>
              <a:rPr lang="hr-HR" sz="1800" dirty="0">
                <a:effectLst/>
                <a:latin typeface="+mj-lt"/>
                <a:ea typeface="Times New Roman" panose="02020603050405020304" pitchFamily="18" charset="0"/>
                <a:cs typeface="Times New Roman" panose="02020603050405020304" pitchFamily="18" charset="0"/>
              </a:rPr>
              <a:t>2.	</a:t>
            </a:r>
            <a:r>
              <a:rPr lang="hr-HR" sz="1800" u="sng" dirty="0">
                <a:solidFill>
                  <a:srgbClr val="0000FF"/>
                </a:solidFill>
                <a:effectLst/>
                <a:latin typeface="+mj-lt"/>
                <a:ea typeface="Times New Roman" panose="02020603050405020304" pitchFamily="18" charset="0"/>
                <a:cs typeface="Times New Roman" panose="02020603050405020304" pitchFamily="18" charset="0"/>
                <a:hlinkClick r:id="rId3"/>
              </a:rPr>
              <a:t>https://www.agroklub.com</a:t>
            </a:r>
            <a:endParaRPr lang="hr-HR" sz="1800" dirty="0">
              <a:effectLst/>
              <a:latin typeface="+mj-lt"/>
              <a:ea typeface="Times New Roman" panose="02020603050405020304" pitchFamily="18" charset="0"/>
              <a:cs typeface="Times New Roman" panose="02020603050405020304" pitchFamily="18" charset="0"/>
            </a:endParaRPr>
          </a:p>
          <a:p>
            <a:pPr>
              <a:lnSpc>
                <a:spcPct val="107000"/>
              </a:lnSpc>
              <a:spcAft>
                <a:spcPts val="800"/>
              </a:spcAft>
            </a:pPr>
            <a:r>
              <a:rPr lang="hr-HR" sz="1800" dirty="0">
                <a:effectLst/>
                <a:latin typeface="+mj-lt"/>
                <a:ea typeface="Times New Roman" panose="02020603050405020304" pitchFamily="18" charset="0"/>
                <a:cs typeface="Times New Roman" panose="02020603050405020304" pitchFamily="18" charset="0"/>
              </a:rPr>
              <a:t>3.	</a:t>
            </a:r>
            <a:r>
              <a:rPr lang="hr-HR" sz="1800" u="sng" dirty="0">
                <a:solidFill>
                  <a:srgbClr val="0000FF"/>
                </a:solidFill>
                <a:effectLst/>
                <a:latin typeface="+mj-lt"/>
                <a:ea typeface="Times New Roman" panose="02020603050405020304" pitchFamily="18" charset="0"/>
                <a:cs typeface="Times New Roman" panose="02020603050405020304" pitchFamily="18" charset="0"/>
                <a:hlinkClick r:id="rId4"/>
              </a:rPr>
              <a:t>https://dictionary.cambridge.org/</a:t>
            </a:r>
            <a:endParaRPr lang="hr-HR" sz="1800" dirty="0">
              <a:effectLst/>
              <a:latin typeface="+mj-lt"/>
              <a:ea typeface="Times New Roman" panose="02020603050405020304" pitchFamily="18" charset="0"/>
              <a:cs typeface="Times New Roman" panose="02020603050405020304" pitchFamily="18" charset="0"/>
            </a:endParaRPr>
          </a:p>
          <a:p>
            <a:pPr>
              <a:lnSpc>
                <a:spcPct val="107000"/>
              </a:lnSpc>
              <a:spcAft>
                <a:spcPts val="800"/>
              </a:spcAft>
            </a:pPr>
            <a:r>
              <a:rPr lang="hr-HR" sz="1800" dirty="0">
                <a:effectLst/>
                <a:latin typeface="+mj-lt"/>
                <a:ea typeface="Times New Roman" panose="02020603050405020304" pitchFamily="18" charset="0"/>
                <a:cs typeface="Times New Roman" panose="02020603050405020304" pitchFamily="18" charset="0"/>
              </a:rPr>
              <a:t>4.	</a:t>
            </a:r>
            <a:r>
              <a:rPr lang="hr-HR" sz="1800" u="sng" dirty="0">
                <a:solidFill>
                  <a:srgbClr val="0000FF"/>
                </a:solidFill>
                <a:effectLst/>
                <a:latin typeface="+mj-lt"/>
                <a:ea typeface="Times New Roman" panose="02020603050405020304" pitchFamily="18" charset="0"/>
                <a:cs typeface="Times New Roman" panose="02020603050405020304" pitchFamily="18" charset="0"/>
                <a:hlinkClick r:id="rId5"/>
              </a:rPr>
              <a:t>https://www.enciklopedija.hr/</a:t>
            </a:r>
            <a:endParaRPr lang="hr-HR" sz="1800" dirty="0">
              <a:effectLst/>
              <a:latin typeface="+mj-lt"/>
              <a:ea typeface="Times New Roman" panose="02020603050405020304" pitchFamily="18" charset="0"/>
              <a:cs typeface="Times New Roman" panose="02020603050405020304" pitchFamily="18" charset="0"/>
            </a:endParaRPr>
          </a:p>
          <a:p>
            <a:pPr>
              <a:lnSpc>
                <a:spcPct val="107000"/>
              </a:lnSpc>
              <a:spcAft>
                <a:spcPts val="800"/>
              </a:spcAft>
            </a:pPr>
            <a:r>
              <a:rPr lang="hr-HR" sz="1800" dirty="0">
                <a:effectLst/>
                <a:latin typeface="+mj-lt"/>
                <a:ea typeface="Times New Roman" panose="02020603050405020304" pitchFamily="18" charset="0"/>
                <a:cs typeface="Times New Roman" panose="02020603050405020304" pitchFamily="18" charset="0"/>
              </a:rPr>
              <a:t>5.	</a:t>
            </a:r>
            <a:r>
              <a:rPr lang="hr-HR" sz="1800" u="sng" dirty="0">
                <a:solidFill>
                  <a:srgbClr val="0000FF"/>
                </a:solidFill>
                <a:effectLst/>
                <a:latin typeface="+mj-lt"/>
                <a:ea typeface="Times New Roman" panose="02020603050405020304" pitchFamily="18" charset="0"/>
                <a:cs typeface="Times New Roman" panose="02020603050405020304" pitchFamily="18" charset="0"/>
                <a:hlinkClick r:id="rId6"/>
              </a:rPr>
              <a:t>https://www.plantagea.hr</a:t>
            </a:r>
            <a:endParaRPr lang="hr-HR" sz="1800" dirty="0">
              <a:effectLst/>
              <a:latin typeface="+mj-lt"/>
              <a:ea typeface="Times New Roman" panose="02020603050405020304" pitchFamily="18" charset="0"/>
              <a:cs typeface="Times New Roman" panose="02020603050405020304" pitchFamily="18" charset="0"/>
            </a:endParaRPr>
          </a:p>
          <a:p>
            <a:pPr>
              <a:lnSpc>
                <a:spcPct val="107000"/>
              </a:lnSpc>
              <a:spcAft>
                <a:spcPts val="800"/>
              </a:spcAft>
            </a:pPr>
            <a:r>
              <a:rPr lang="hr-HR" sz="1800" dirty="0">
                <a:effectLst/>
                <a:latin typeface="+mj-lt"/>
                <a:ea typeface="Times New Roman" panose="02020603050405020304" pitchFamily="18" charset="0"/>
                <a:cs typeface="Times New Roman" panose="02020603050405020304" pitchFamily="18" charset="0"/>
              </a:rPr>
              <a:t>6.	</a:t>
            </a:r>
            <a:r>
              <a:rPr lang="hr-HR" sz="1800" u="sng" dirty="0">
                <a:solidFill>
                  <a:srgbClr val="0000FF"/>
                </a:solidFill>
                <a:effectLst/>
                <a:latin typeface="+mj-lt"/>
                <a:ea typeface="Times New Roman" panose="02020603050405020304" pitchFamily="18" charset="0"/>
                <a:cs typeface="Times New Roman" panose="02020603050405020304" pitchFamily="18" charset="0"/>
                <a:hlinkClick r:id="rId7"/>
              </a:rPr>
              <a:t>https://www.plantea.com.hr</a:t>
            </a:r>
            <a:endParaRPr lang="hr-HR" sz="1800" dirty="0">
              <a:effectLst/>
              <a:latin typeface="+mj-lt"/>
              <a:ea typeface="Times New Roman" panose="02020603050405020304" pitchFamily="18" charset="0"/>
              <a:cs typeface="Times New Roman" panose="02020603050405020304" pitchFamily="18" charset="0"/>
            </a:endParaRPr>
          </a:p>
          <a:p>
            <a:pPr>
              <a:lnSpc>
                <a:spcPct val="107000"/>
              </a:lnSpc>
              <a:spcAft>
                <a:spcPts val="800"/>
              </a:spcAft>
            </a:pPr>
            <a:r>
              <a:rPr lang="hr-HR" sz="1800" dirty="0">
                <a:effectLst/>
                <a:latin typeface="+mj-lt"/>
                <a:ea typeface="Times New Roman" panose="02020603050405020304" pitchFamily="18" charset="0"/>
                <a:cs typeface="Times New Roman" panose="02020603050405020304" pitchFamily="18" charset="0"/>
              </a:rPr>
              <a:t>7.	</a:t>
            </a:r>
            <a:r>
              <a:rPr lang="hr-HR" sz="1800" u="sng" dirty="0">
                <a:solidFill>
                  <a:srgbClr val="0000FF"/>
                </a:solidFill>
                <a:effectLst/>
                <a:latin typeface="+mj-lt"/>
                <a:ea typeface="Times New Roman" panose="02020603050405020304" pitchFamily="18" charset="0"/>
                <a:cs typeface="Times New Roman" panose="02020603050405020304" pitchFamily="18" charset="0"/>
                <a:hlinkClick r:id="rId8"/>
              </a:rPr>
              <a:t>https://www.plivazdravlje.hr/</a:t>
            </a:r>
            <a:endParaRPr lang="hr-HR" sz="1800" dirty="0">
              <a:effectLst/>
              <a:latin typeface="+mj-lt"/>
              <a:ea typeface="Times New Roman" panose="02020603050405020304" pitchFamily="18" charset="0"/>
              <a:cs typeface="Times New Roman" panose="02020603050405020304" pitchFamily="18" charset="0"/>
            </a:endParaRPr>
          </a:p>
          <a:p>
            <a:pPr>
              <a:lnSpc>
                <a:spcPct val="107000"/>
              </a:lnSpc>
              <a:spcAft>
                <a:spcPts val="800"/>
              </a:spcAft>
            </a:pPr>
            <a:r>
              <a:rPr lang="hr-HR" sz="1800" dirty="0">
                <a:effectLst/>
                <a:latin typeface="+mj-lt"/>
                <a:ea typeface="Times New Roman" panose="02020603050405020304" pitchFamily="18" charset="0"/>
                <a:cs typeface="Times New Roman" panose="02020603050405020304" pitchFamily="18" charset="0"/>
              </a:rPr>
              <a:t>8.	</a:t>
            </a:r>
            <a:r>
              <a:rPr lang="hr-HR" sz="1800" u="sng" dirty="0">
                <a:solidFill>
                  <a:srgbClr val="0000FF"/>
                </a:solidFill>
                <a:effectLst/>
                <a:latin typeface="+mj-lt"/>
                <a:ea typeface="Times New Roman" panose="02020603050405020304" pitchFamily="18" charset="0"/>
                <a:cs typeface="Times New Roman" panose="02020603050405020304" pitchFamily="18" charset="0"/>
                <a:hlinkClick r:id="rId9"/>
              </a:rPr>
              <a:t>https://repozitorij.agr.unizg.hr</a:t>
            </a:r>
            <a:endParaRPr lang="hr-HR" sz="1800" dirty="0">
              <a:effectLst/>
              <a:latin typeface="+mj-lt"/>
              <a:ea typeface="Times New Roman" panose="02020603050405020304" pitchFamily="18" charset="0"/>
              <a:cs typeface="Times New Roman" panose="02020603050405020304" pitchFamily="18" charset="0"/>
            </a:endParaRPr>
          </a:p>
          <a:p>
            <a:pPr>
              <a:lnSpc>
                <a:spcPct val="107000"/>
              </a:lnSpc>
              <a:spcAft>
                <a:spcPts val="800"/>
              </a:spcAft>
            </a:pPr>
            <a:r>
              <a:rPr lang="hr-HR" sz="1800" dirty="0">
                <a:effectLst/>
                <a:latin typeface="+mj-lt"/>
                <a:ea typeface="Times New Roman" panose="02020603050405020304" pitchFamily="18" charset="0"/>
                <a:cs typeface="Times New Roman" panose="02020603050405020304" pitchFamily="18" charset="0"/>
              </a:rPr>
              <a:t>9.	</a:t>
            </a:r>
            <a:r>
              <a:rPr lang="hr-HR" sz="1800" u="sng" dirty="0">
                <a:solidFill>
                  <a:srgbClr val="0000FF"/>
                </a:solidFill>
                <a:effectLst/>
                <a:latin typeface="+mj-lt"/>
                <a:ea typeface="Times New Roman" panose="02020603050405020304" pitchFamily="18" charset="0"/>
                <a:cs typeface="Times New Roman" panose="02020603050405020304" pitchFamily="18" charset="0"/>
                <a:hlinkClick r:id="rId10"/>
              </a:rPr>
              <a:t>https://www.vasezdravlje.com/</a:t>
            </a:r>
            <a:endParaRPr lang="hr-HR" sz="1800" dirty="0">
              <a:effectLst/>
              <a:latin typeface="+mj-lt"/>
              <a:ea typeface="Times New Roman" panose="02020603050405020304" pitchFamily="18" charset="0"/>
              <a:cs typeface="Times New Roman" panose="02020603050405020304" pitchFamily="18" charset="0"/>
            </a:endParaRPr>
          </a:p>
          <a:p>
            <a:pPr>
              <a:lnSpc>
                <a:spcPct val="107000"/>
              </a:lnSpc>
              <a:spcAft>
                <a:spcPts val="800"/>
              </a:spcAft>
            </a:pPr>
            <a:r>
              <a:rPr lang="hr-HR" sz="1800" dirty="0">
                <a:effectLst/>
                <a:latin typeface="+mj-lt"/>
                <a:ea typeface="Times New Roman" panose="02020603050405020304" pitchFamily="18" charset="0"/>
                <a:cs typeface="Times New Roman" panose="02020603050405020304" pitchFamily="18" charset="0"/>
              </a:rPr>
              <a:t>10. 	</a:t>
            </a:r>
            <a:r>
              <a:rPr lang="hr-HR" sz="1800" u="sng" dirty="0">
                <a:solidFill>
                  <a:srgbClr val="0000FF"/>
                </a:solidFill>
                <a:effectLst/>
                <a:latin typeface="+mj-lt"/>
                <a:ea typeface="Times New Roman" panose="02020603050405020304" pitchFamily="18" charset="0"/>
                <a:cs typeface="Times New Roman" panose="02020603050405020304" pitchFamily="18" charset="0"/>
                <a:hlinkClick r:id="rId11"/>
              </a:rPr>
              <a:t>https://www.vrtlarica.hr</a:t>
            </a:r>
            <a:endParaRPr lang="hr-HR" sz="1800" dirty="0">
              <a:effectLst/>
              <a:latin typeface="+mj-lt"/>
              <a:ea typeface="Times New Roman" panose="02020603050405020304" pitchFamily="18" charset="0"/>
              <a:cs typeface="Times New Roman" panose="02020603050405020304" pitchFamily="18" charset="0"/>
            </a:endParaRPr>
          </a:p>
          <a:p>
            <a:pPr>
              <a:lnSpc>
                <a:spcPct val="107000"/>
              </a:lnSpc>
              <a:spcAft>
                <a:spcPts val="800"/>
              </a:spcAft>
            </a:pPr>
            <a:r>
              <a:rPr lang="hr-HR" sz="1800" dirty="0">
                <a:effectLst/>
                <a:latin typeface="+mj-lt"/>
                <a:ea typeface="Times New Roman" panose="02020603050405020304" pitchFamily="18" charset="0"/>
                <a:cs typeface="Times New Roman" panose="02020603050405020304" pitchFamily="18" charset="0"/>
              </a:rPr>
              <a:t>11.	</a:t>
            </a:r>
            <a:r>
              <a:rPr lang="hr-HR" sz="1800" u="sng" dirty="0">
                <a:solidFill>
                  <a:srgbClr val="0000FF"/>
                </a:solidFill>
                <a:effectLst/>
                <a:latin typeface="+mj-lt"/>
                <a:ea typeface="Times New Roman" panose="02020603050405020304" pitchFamily="18" charset="0"/>
                <a:cs typeface="Times New Roman" panose="02020603050405020304" pitchFamily="18" charset="0"/>
                <a:hlinkClick r:id="rId12"/>
              </a:rPr>
              <a:t>https://zastita-prirode.hr/</a:t>
            </a:r>
            <a:endParaRPr lang="hr-HR" sz="1800" u="sng" dirty="0">
              <a:solidFill>
                <a:srgbClr val="0000FF"/>
              </a:solidFill>
              <a:effectLst/>
              <a:latin typeface="+mj-lt"/>
              <a:ea typeface="Times New Roman" panose="02020603050405020304" pitchFamily="18" charset="0"/>
              <a:cs typeface="Times New Roman" panose="02020603050405020304" pitchFamily="18" charset="0"/>
            </a:endParaRPr>
          </a:p>
          <a:p>
            <a:pPr>
              <a:lnSpc>
                <a:spcPct val="107000"/>
              </a:lnSpc>
              <a:spcAft>
                <a:spcPts val="800"/>
              </a:spcAft>
            </a:pPr>
            <a:endParaRPr lang="hr-HR"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hr-HR" dirty="0"/>
          </a:p>
        </p:txBody>
      </p:sp>
    </p:spTree>
    <p:extLst>
      <p:ext uri="{BB962C8B-B14F-4D97-AF65-F5344CB8AC3E}">
        <p14:creationId xmlns:p14="http://schemas.microsoft.com/office/powerpoint/2010/main" val="40325448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DA99104-7FFF-6C6D-311F-6A3DE27A1AD7}"/>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EB0A687C-85B6-BFD6-ECBB-6A63E3F44B69}"/>
              </a:ext>
            </a:extLst>
          </p:cNvPr>
          <p:cNvSpPr>
            <a:spLocks noGrp="1"/>
          </p:cNvSpPr>
          <p:nvPr>
            <p:ph idx="1"/>
          </p:nvPr>
        </p:nvSpPr>
        <p:spPr/>
        <p:txBody>
          <a:bodyPr/>
          <a:lstStyle/>
          <a:p>
            <a:r>
              <a:rPr lang="hr-HR" sz="1200" kern="1200" dirty="0">
                <a:solidFill>
                  <a:schemeClr val="dk1"/>
                </a:solidFill>
                <a:effectLst/>
                <a:latin typeface="+mn-lt"/>
                <a:ea typeface="+mn-ea"/>
                <a:cs typeface="+mn-cs"/>
                <a:hlinkClick r:id="rId2"/>
              </a:rPr>
              <a:t>https://www.tvornicazdravehrane.com/zdravi-kutak/pasiflora-opustanje-i-nesanicu-upotreba-doziranje-nuspojave-69204/</a:t>
            </a:r>
            <a:endParaRPr lang="hr-HR" sz="1200" kern="1200" dirty="0">
              <a:solidFill>
                <a:schemeClr val="dk1"/>
              </a:solidFill>
              <a:effectLst/>
              <a:latin typeface="+mn-lt"/>
              <a:ea typeface="+mn-ea"/>
              <a:cs typeface="+mn-cs"/>
            </a:endParaRPr>
          </a:p>
          <a:p>
            <a:r>
              <a:rPr lang="hr-HR" sz="1200" dirty="0">
                <a:hlinkClick r:id="rId3"/>
              </a:rPr>
              <a:t>https://www.ljekovitapriroda.com/caj-od-jabuka-i-cimeta-predstavlja-pravu-riznicu-antioksidansa/</a:t>
            </a:r>
            <a:endParaRPr lang="hr-HR" sz="1200" dirty="0"/>
          </a:p>
          <a:p>
            <a:r>
              <a:rPr lang="hr-HR" sz="1200" dirty="0">
                <a:hlinkClick r:id="rId4"/>
              </a:rPr>
              <a:t>https://povijest.hr/nadanasnjidan/pronaden-sarkofag-hrvatske-kraljice-jelene-slavne-1898/</a:t>
            </a:r>
            <a:endParaRPr lang="hr-HR" sz="1200" dirty="0"/>
          </a:p>
          <a:p>
            <a:r>
              <a:rPr lang="hr-HR" sz="1200" dirty="0">
                <a:hlinkClick r:id="rId5"/>
              </a:rPr>
              <a:t>http://solr.ffzg.hr/philo4/croala0/query?report=concordance&amp;method=proxy&amp;q=helena&amp;start=0&amp;end=0</a:t>
            </a:r>
            <a:r>
              <a:rPr lang="hr-HR" sz="1200" dirty="0"/>
              <a:t> (23.10.2023.)</a:t>
            </a:r>
          </a:p>
          <a:p>
            <a:endParaRPr lang="hr-HR" sz="1200" dirty="0"/>
          </a:p>
          <a:p>
            <a:endParaRPr lang="hr-HR" sz="1200" dirty="0"/>
          </a:p>
          <a:p>
            <a:endParaRPr lang="hr-HR" dirty="0"/>
          </a:p>
        </p:txBody>
      </p:sp>
    </p:spTree>
    <p:extLst>
      <p:ext uri="{BB962C8B-B14F-4D97-AF65-F5344CB8AC3E}">
        <p14:creationId xmlns:p14="http://schemas.microsoft.com/office/powerpoint/2010/main" val="1940264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Naslov 1">
            <a:extLst>
              <a:ext uri="{FF2B5EF4-FFF2-40B4-BE49-F238E27FC236}">
                <a16:creationId xmlns:a16="http://schemas.microsoft.com/office/drawing/2014/main" id="{B094AF58-4F97-545E-5471-70C4326C336D}"/>
              </a:ext>
            </a:extLst>
          </p:cNvPr>
          <p:cNvSpPr>
            <a:spLocks noGrp="1"/>
          </p:cNvSpPr>
          <p:nvPr>
            <p:ph type="title"/>
          </p:nvPr>
        </p:nvSpPr>
        <p:spPr>
          <a:xfrm rot="16200000">
            <a:off x="-1325880" y="1947672"/>
            <a:ext cx="5961888" cy="2788920"/>
          </a:xfrm>
        </p:spPr>
        <p:txBody>
          <a:bodyPr anchor="ctr">
            <a:normAutofit/>
          </a:bodyPr>
          <a:lstStyle/>
          <a:p>
            <a:r>
              <a:rPr lang="hr-HR" sz="4800" dirty="0">
                <a:solidFill>
                  <a:schemeClr val="bg1"/>
                </a:solidFill>
              </a:rPr>
              <a:t>Latinski jezik i prigodna nastava</a:t>
            </a:r>
          </a:p>
        </p:txBody>
      </p:sp>
      <p:graphicFrame>
        <p:nvGraphicFramePr>
          <p:cNvPr id="5" name="Rezervirano mjesto sadržaja 2">
            <a:extLst>
              <a:ext uri="{FF2B5EF4-FFF2-40B4-BE49-F238E27FC236}">
                <a16:creationId xmlns:a16="http://schemas.microsoft.com/office/drawing/2014/main" id="{708CC8D5-F66F-BE2A-AC6E-C3BE31E2F88E}"/>
              </a:ext>
            </a:extLst>
          </p:cNvPr>
          <p:cNvGraphicFramePr>
            <a:graphicFrameLocks noGrp="1"/>
          </p:cNvGraphicFramePr>
          <p:nvPr>
            <p:ph idx="1"/>
            <p:extLst>
              <p:ext uri="{D42A27DB-BD31-4B8C-83A1-F6EECF244321}">
                <p14:modId xmlns:p14="http://schemas.microsoft.com/office/powerpoint/2010/main" val="3776948583"/>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531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28"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Naslov 1">
            <a:extLst>
              <a:ext uri="{FF2B5EF4-FFF2-40B4-BE49-F238E27FC236}">
                <a16:creationId xmlns:a16="http://schemas.microsoft.com/office/drawing/2014/main" id="{7F8C784B-3272-78E9-9589-50EC1CF5D3D3}"/>
              </a:ext>
            </a:extLst>
          </p:cNvPr>
          <p:cNvSpPr>
            <a:spLocks noGrp="1"/>
          </p:cNvSpPr>
          <p:nvPr>
            <p:ph type="title"/>
          </p:nvPr>
        </p:nvSpPr>
        <p:spPr>
          <a:xfrm rot="16200000">
            <a:off x="-1325880" y="1947672"/>
            <a:ext cx="5961888" cy="2788920"/>
          </a:xfrm>
        </p:spPr>
        <p:txBody>
          <a:bodyPr anchor="ctr">
            <a:normAutofit/>
          </a:bodyPr>
          <a:lstStyle/>
          <a:p>
            <a:r>
              <a:rPr lang="hr-HR" sz="4800" dirty="0">
                <a:solidFill>
                  <a:schemeClr val="bg1"/>
                </a:solidFill>
              </a:rPr>
              <a:t>Latinski jezik i prigodna nastava</a:t>
            </a:r>
          </a:p>
        </p:txBody>
      </p:sp>
      <p:graphicFrame>
        <p:nvGraphicFramePr>
          <p:cNvPr id="31" name="Rezervirano mjesto sadržaja 2">
            <a:extLst>
              <a:ext uri="{FF2B5EF4-FFF2-40B4-BE49-F238E27FC236}">
                <a16:creationId xmlns:a16="http://schemas.microsoft.com/office/drawing/2014/main" id="{1069B4A8-DCFB-DE29-A8FA-9EB7CE0EDB68}"/>
              </a:ext>
            </a:extLst>
          </p:cNvPr>
          <p:cNvGraphicFramePr>
            <a:graphicFrameLocks noGrp="1"/>
          </p:cNvGraphicFramePr>
          <p:nvPr>
            <p:ph idx="1"/>
            <p:extLst>
              <p:ext uri="{D42A27DB-BD31-4B8C-83A1-F6EECF244321}">
                <p14:modId xmlns:p14="http://schemas.microsoft.com/office/powerpoint/2010/main" val="432018017"/>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4497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Color Cover">
            <a:extLst>
              <a:ext uri="{FF2B5EF4-FFF2-40B4-BE49-F238E27FC236}">
                <a16:creationId xmlns:a16="http://schemas.microsoft.com/office/drawing/2014/main" id="{63C1F321-BB96-4700-B3CE-1A6156067F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a:extLst>
              <a:ext uri="{FF2B5EF4-FFF2-40B4-BE49-F238E27FC236}">
                <a16:creationId xmlns:a16="http://schemas.microsoft.com/office/drawing/2014/main" id="{3FA1AD64-F15F-417D-956C-B2C211FC90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1" y="0"/>
            <a:ext cx="6064235" cy="6858000"/>
            <a:chOff x="651279" y="598259"/>
            <a:chExt cx="10889442" cy="5680742"/>
          </a:xfrm>
        </p:grpSpPr>
        <p:sp>
          <p:nvSpPr>
            <p:cNvPr id="30" name="Color">
              <a:extLst>
                <a:ext uri="{FF2B5EF4-FFF2-40B4-BE49-F238E27FC236}">
                  <a16:creationId xmlns:a16="http://schemas.microsoft.com/office/drawing/2014/main" id="{5F3C79B0-E0DE-407E-B550-3FDEB67B0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Color">
              <a:extLst>
                <a:ext uri="{FF2B5EF4-FFF2-40B4-BE49-F238E27FC236}">
                  <a16:creationId xmlns:a16="http://schemas.microsoft.com/office/drawing/2014/main" id="{A1A2DFA8-F321-4204-9B31-A3713BC652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34" name="Freeform: Shape 33">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5" name="Freeform: Shape 34">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6" name="Freeform: Shape 35">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7" name="Freeform: Shape 36">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8" name="Freeform: Shape 37">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9" name="Freeform: Shape 38">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0" name="Freeform: Shape 39">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Naslov 1">
            <a:extLst>
              <a:ext uri="{FF2B5EF4-FFF2-40B4-BE49-F238E27FC236}">
                <a16:creationId xmlns:a16="http://schemas.microsoft.com/office/drawing/2014/main" id="{B9558946-C150-AE5D-B4EC-E55E6F506B27}"/>
              </a:ext>
            </a:extLst>
          </p:cNvPr>
          <p:cNvSpPr>
            <a:spLocks noGrp="1"/>
          </p:cNvSpPr>
          <p:nvPr>
            <p:ph type="title"/>
          </p:nvPr>
        </p:nvSpPr>
        <p:spPr>
          <a:xfrm>
            <a:off x="789708" y="841664"/>
            <a:ext cx="4874661" cy="5156800"/>
          </a:xfrm>
        </p:spPr>
        <p:txBody>
          <a:bodyPr vert="horz" lIns="91440" tIns="45720" rIns="91440" bIns="45720" rtlCol="0" anchor="ctr">
            <a:normAutofit/>
          </a:bodyPr>
          <a:lstStyle/>
          <a:p>
            <a:r>
              <a:rPr lang="en-US" sz="4800" b="1" kern="1200">
                <a:solidFill>
                  <a:schemeClr val="bg1"/>
                </a:solidFill>
                <a:latin typeface="+mj-lt"/>
                <a:ea typeface="+mj-ea"/>
                <a:cs typeface="+mj-cs"/>
              </a:rPr>
              <a:t>23. 09. Dan europske baštine</a:t>
            </a:r>
            <a:br>
              <a:rPr lang="en-US" sz="4800" b="1" kern="1200">
                <a:solidFill>
                  <a:schemeClr val="bg1"/>
                </a:solidFill>
                <a:latin typeface="+mj-lt"/>
                <a:ea typeface="+mj-ea"/>
                <a:cs typeface="+mj-cs"/>
              </a:rPr>
            </a:br>
            <a:endParaRPr lang="en-US" sz="4800" kern="1200">
              <a:solidFill>
                <a:schemeClr val="bg1"/>
              </a:solidFill>
              <a:latin typeface="+mj-lt"/>
              <a:ea typeface="+mj-ea"/>
              <a:cs typeface="+mj-cs"/>
            </a:endParaRPr>
          </a:p>
        </p:txBody>
      </p:sp>
      <p:sp>
        <p:nvSpPr>
          <p:cNvPr id="3" name="Rezervirano mjesto sadržaja 2">
            <a:extLst>
              <a:ext uri="{FF2B5EF4-FFF2-40B4-BE49-F238E27FC236}">
                <a16:creationId xmlns:a16="http://schemas.microsoft.com/office/drawing/2014/main" id="{A7D89AED-9E7B-AD79-77FD-F1C28B5EAD77}"/>
              </a:ext>
            </a:extLst>
          </p:cNvPr>
          <p:cNvSpPr>
            <a:spLocks noGrp="1"/>
          </p:cNvSpPr>
          <p:nvPr>
            <p:ph idx="1"/>
          </p:nvPr>
        </p:nvSpPr>
        <p:spPr>
          <a:xfrm>
            <a:off x="6534687" y="841664"/>
            <a:ext cx="4867605" cy="5156800"/>
          </a:xfrm>
        </p:spPr>
        <p:txBody>
          <a:bodyPr vert="horz" lIns="91440" tIns="45720" rIns="91440" bIns="45720" rtlCol="0" anchor="ctr">
            <a:normAutofit/>
          </a:bodyPr>
          <a:lstStyle/>
          <a:p>
            <a:pPr marL="0" indent="0">
              <a:buNone/>
            </a:pPr>
            <a:r>
              <a:rPr lang="en-US" sz="2400" kern="1200">
                <a:solidFill>
                  <a:schemeClr val="tx2"/>
                </a:solidFill>
                <a:latin typeface="+mn-lt"/>
                <a:ea typeface="+mn-ea"/>
                <a:cs typeface="+mn-cs"/>
              </a:rPr>
              <a:t>Hrvatski latinizam kao dio europske baštine</a:t>
            </a:r>
          </a:p>
        </p:txBody>
      </p:sp>
    </p:spTree>
    <p:extLst>
      <p:ext uri="{BB962C8B-B14F-4D97-AF65-F5344CB8AC3E}">
        <p14:creationId xmlns:p14="http://schemas.microsoft.com/office/powerpoint/2010/main" val="2468203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3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F7E537A3-C2B6-9BCD-D94A-B912ADF28B18}"/>
              </a:ext>
            </a:extLst>
          </p:cNvPr>
          <p:cNvSpPr>
            <a:spLocks noGrp="1"/>
          </p:cNvSpPr>
          <p:nvPr>
            <p:ph type="title"/>
          </p:nvPr>
        </p:nvSpPr>
        <p:spPr>
          <a:xfrm>
            <a:off x="838200" y="557188"/>
            <a:ext cx="10515600" cy="1133499"/>
          </a:xfrm>
        </p:spPr>
        <p:txBody>
          <a:bodyPr>
            <a:normAutofit/>
          </a:bodyPr>
          <a:lstStyle/>
          <a:p>
            <a:r>
              <a:rPr lang="hr-HR" sz="3600" b="1" kern="1800">
                <a:latin typeface="Cambria" panose="02040503050406030204" pitchFamily="18" charset="0"/>
                <a:ea typeface="Times New Roman" panose="02020603050405020304" pitchFamily="18" charset="0"/>
                <a:cs typeface="Calibri" panose="020F0502020204030204" pitchFamily="34" charset="0"/>
              </a:rPr>
              <a:t>NAJSTARIJI NATPISI:</a:t>
            </a:r>
            <a:br>
              <a:rPr lang="hr-HR" sz="3600">
                <a:latin typeface="Calibri" panose="020F0502020204030204" pitchFamily="34" charset="0"/>
                <a:ea typeface="Calibri" panose="020F0502020204030204" pitchFamily="34" charset="0"/>
                <a:cs typeface="Times New Roman" panose="02020603050405020304" pitchFamily="18" charset="0"/>
              </a:rPr>
            </a:br>
            <a:endParaRPr lang="hr-HR" sz="3600"/>
          </a:p>
        </p:txBody>
      </p:sp>
      <p:graphicFrame>
        <p:nvGraphicFramePr>
          <p:cNvPr id="5" name="Rezervirano mjesto sadržaja 2">
            <a:extLst>
              <a:ext uri="{FF2B5EF4-FFF2-40B4-BE49-F238E27FC236}">
                <a16:creationId xmlns:a16="http://schemas.microsoft.com/office/drawing/2014/main" id="{FC42444C-57D7-01AB-7A26-1A1CBA6EC361}"/>
              </a:ext>
            </a:extLst>
          </p:cNvPr>
          <p:cNvGraphicFramePr>
            <a:graphicFrameLocks noGrp="1"/>
          </p:cNvGraphicFramePr>
          <p:nvPr>
            <p:ph idx="1"/>
            <p:extLst>
              <p:ext uri="{D42A27DB-BD31-4B8C-83A1-F6EECF244321}">
                <p14:modId xmlns:p14="http://schemas.microsoft.com/office/powerpoint/2010/main" val="224571051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8979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Slide Background Fill">
            <a:extLst>
              <a:ext uri="{FF2B5EF4-FFF2-40B4-BE49-F238E27FC236}">
                <a16:creationId xmlns:a16="http://schemas.microsoft.com/office/drawing/2014/main" id="{03AF1C04-3FEF-41BD-BB84-2F263765B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a:extLst>
              <a:ext uri="{FF2B5EF4-FFF2-40B4-BE49-F238E27FC236}">
                <a16:creationId xmlns:a16="http://schemas.microsoft.com/office/drawing/2014/main" id="{E56E71F1-5A87-4A96-B42F-2DFA1B766B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23" name="Color Cover">
              <a:extLst>
                <a:ext uri="{FF2B5EF4-FFF2-40B4-BE49-F238E27FC236}">
                  <a16:creationId xmlns:a16="http://schemas.microsoft.com/office/drawing/2014/main" id="{CF5215DD-02E8-49F2-8F73-D509B6A02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Color Cover">
              <a:extLst>
                <a:ext uri="{FF2B5EF4-FFF2-40B4-BE49-F238E27FC236}">
                  <a16:creationId xmlns:a16="http://schemas.microsoft.com/office/drawing/2014/main" id="{8E743EB7-3A15-4D51-A603-1F3C290AAD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C733FE3C-12C4-4FA2-A795-87D2F6776A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27" name="Color">
              <a:extLst>
                <a:ext uri="{FF2B5EF4-FFF2-40B4-BE49-F238E27FC236}">
                  <a16:creationId xmlns:a16="http://schemas.microsoft.com/office/drawing/2014/main" id="{66F1E4BF-D491-4254-81A6-5119D1672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Color">
              <a:extLst>
                <a:ext uri="{FF2B5EF4-FFF2-40B4-BE49-F238E27FC236}">
                  <a16:creationId xmlns:a16="http://schemas.microsoft.com/office/drawing/2014/main" id="{98C6C0CF-E3BD-4627-9DDF-246EAF2D4C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C2B5F12-8A82-4A59-9400-3164CBF47F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52" cy="6858000"/>
            <a:chOff x="0" y="0"/>
            <a:chExt cx="12188952" cy="6858000"/>
          </a:xfrm>
        </p:grpSpPr>
        <p:sp>
          <p:nvSpPr>
            <p:cNvPr id="31" name="Freeform: Shape 30">
              <a:extLst>
                <a:ext uri="{FF2B5EF4-FFF2-40B4-BE49-F238E27FC236}">
                  <a16:creationId xmlns:a16="http://schemas.microsoft.com/office/drawing/2014/main" id="{574BC7CB-EC69-421D-B286-57CAFE86DC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2D86EA2-D090-4E0C-B153-3ECE913115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AC29764-D054-4F76-9FE5-49811EDB6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4D9BB18B-7B57-4D1E-B87E-D2A7214F7C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0A98EF1-1185-4EFF-A3C0-25DEBE8CD9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CDA8723-DE3F-48D0-8822-0269EE207A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22B072E5-03AC-4D0A-A767-43EFB55BED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Naslov 1">
            <a:extLst>
              <a:ext uri="{FF2B5EF4-FFF2-40B4-BE49-F238E27FC236}">
                <a16:creationId xmlns:a16="http://schemas.microsoft.com/office/drawing/2014/main" id="{9864F370-0028-1FF2-21D3-B94F16B153B7}"/>
              </a:ext>
            </a:extLst>
          </p:cNvPr>
          <p:cNvSpPr>
            <a:spLocks noGrp="1"/>
          </p:cNvSpPr>
          <p:nvPr>
            <p:ph type="title"/>
          </p:nvPr>
        </p:nvSpPr>
        <p:spPr>
          <a:xfrm>
            <a:off x="1014984" y="819015"/>
            <a:ext cx="5821537" cy="2353362"/>
          </a:xfrm>
        </p:spPr>
        <p:txBody>
          <a:bodyPr anchor="b">
            <a:normAutofit/>
          </a:bodyPr>
          <a:lstStyle/>
          <a:p>
            <a:r>
              <a:rPr lang="hr-HR" sz="4800" u="sng" dirty="0" err="1">
                <a:solidFill>
                  <a:schemeClr val="bg1"/>
                </a:solidFill>
                <a:latin typeface="+mn-lt"/>
                <a:cs typeface="Times New Roman" panose="02020603050405020304" pitchFamily="18" charset="0"/>
              </a:rPr>
              <a:t>Vekenegae</a:t>
            </a:r>
            <a:r>
              <a:rPr lang="hr-HR" sz="4800" u="sng" dirty="0">
                <a:solidFill>
                  <a:schemeClr val="bg1"/>
                </a:solidFill>
                <a:latin typeface="+mn-lt"/>
                <a:cs typeface="Times New Roman" panose="02020603050405020304" pitchFamily="18" charset="0"/>
              </a:rPr>
              <a:t> </a:t>
            </a:r>
            <a:r>
              <a:rPr lang="hr-HR" sz="4800" u="sng" dirty="0" err="1">
                <a:solidFill>
                  <a:schemeClr val="bg1"/>
                </a:solidFill>
                <a:latin typeface="+mn-lt"/>
                <a:cs typeface="Times New Roman" panose="02020603050405020304" pitchFamily="18" charset="0"/>
              </a:rPr>
              <a:t>epitaphium</a:t>
            </a:r>
            <a:r>
              <a:rPr lang="hr-HR" sz="4800" dirty="0">
                <a:solidFill>
                  <a:schemeClr val="bg1"/>
                </a:solidFill>
                <a:latin typeface="+mn-lt"/>
                <a:cs typeface="Times New Roman" panose="02020603050405020304" pitchFamily="18" charset="0"/>
              </a:rPr>
              <a:t> </a:t>
            </a:r>
            <a:br>
              <a:rPr lang="hr-HR" sz="4800" dirty="0">
                <a:solidFill>
                  <a:schemeClr val="bg1"/>
                </a:solidFill>
                <a:latin typeface="+mn-lt"/>
              </a:rPr>
            </a:br>
            <a:endParaRPr lang="hr-HR" sz="4800" dirty="0">
              <a:solidFill>
                <a:schemeClr val="bg1"/>
              </a:solidFill>
              <a:latin typeface="+mn-lt"/>
            </a:endParaRPr>
          </a:p>
        </p:txBody>
      </p:sp>
      <p:sp>
        <p:nvSpPr>
          <p:cNvPr id="15" name="Rezervirano mjesto sadržaja 2">
            <a:extLst>
              <a:ext uri="{FF2B5EF4-FFF2-40B4-BE49-F238E27FC236}">
                <a16:creationId xmlns:a16="http://schemas.microsoft.com/office/drawing/2014/main" id="{1A10F01A-DAF4-73B2-FEE2-E967C486978D}"/>
              </a:ext>
            </a:extLst>
          </p:cNvPr>
          <p:cNvSpPr>
            <a:spLocks noGrp="1"/>
          </p:cNvSpPr>
          <p:nvPr>
            <p:ph idx="1"/>
          </p:nvPr>
        </p:nvSpPr>
        <p:spPr>
          <a:xfrm>
            <a:off x="1014984" y="3442089"/>
            <a:ext cx="5821537" cy="2596896"/>
          </a:xfrm>
        </p:spPr>
        <p:txBody>
          <a:bodyPr anchor="t">
            <a:normAutofit/>
          </a:bodyPr>
          <a:lstStyle/>
          <a:p>
            <a:pPr marL="0" indent="0">
              <a:spcAft>
                <a:spcPts val="300"/>
              </a:spcAft>
              <a:buNone/>
            </a:pPr>
            <a:r>
              <a:rPr lang="hr-HR" sz="1800" kern="1800" dirty="0">
                <a:solidFill>
                  <a:schemeClr val="bg1"/>
                </a:solidFill>
                <a:effectLst/>
                <a:latin typeface="Georgia" panose="02040502050405020303" pitchFamily="18" charset="0"/>
                <a:ea typeface="Times New Roman" panose="02020603050405020304" pitchFamily="18" charset="0"/>
                <a:cs typeface="Times New Roman" panose="02020603050405020304" pitchFamily="18" charset="0"/>
              </a:rPr>
              <a:t> </a:t>
            </a:r>
            <a:r>
              <a:rPr lang="hr-HR" sz="1800" kern="1800" dirty="0" err="1">
                <a:solidFill>
                  <a:schemeClr val="bg1"/>
                </a:solidFill>
                <a:effectLst/>
                <a:ea typeface="Times New Roman" panose="02020603050405020304" pitchFamily="18" charset="0"/>
                <a:cs typeface="Times New Roman" panose="02020603050405020304" pitchFamily="18" charset="0"/>
              </a:rPr>
              <a:t>Oret</a:t>
            </a:r>
            <a:r>
              <a:rPr lang="hr-HR" sz="1800" kern="1800" dirty="0">
                <a:solidFill>
                  <a:schemeClr val="bg1"/>
                </a:solidFill>
                <a:effectLst/>
                <a:ea typeface="Times New Roman" panose="02020603050405020304" pitchFamily="18" charset="0"/>
                <a:cs typeface="Times New Roman" panose="02020603050405020304" pitchFamily="18" charset="0"/>
              </a:rPr>
              <a:t>  </a:t>
            </a:r>
            <a:r>
              <a:rPr lang="hr-HR" sz="1800" kern="1800" dirty="0" err="1">
                <a:solidFill>
                  <a:schemeClr val="bg1"/>
                </a:solidFill>
                <a:effectLst/>
                <a:ea typeface="Times New Roman" panose="02020603050405020304" pitchFamily="18" charset="0"/>
                <a:cs typeface="Times New Roman" panose="02020603050405020304" pitchFamily="18" charset="0"/>
              </a:rPr>
              <a:t>qui</a:t>
            </a:r>
            <a:r>
              <a:rPr lang="hr-HR" sz="1800" kern="1800" dirty="0">
                <a:solidFill>
                  <a:schemeClr val="bg1"/>
                </a:solidFill>
                <a:effectLst/>
                <a:ea typeface="Times New Roman" panose="02020603050405020304" pitchFamily="18" charset="0"/>
                <a:cs typeface="Times New Roman" panose="02020603050405020304" pitchFamily="18" charset="0"/>
              </a:rPr>
              <a:t> </a:t>
            </a:r>
            <a:r>
              <a:rPr lang="hr-HR" sz="1800" kern="1800" dirty="0" err="1">
                <a:solidFill>
                  <a:schemeClr val="bg1"/>
                </a:solidFill>
                <a:effectLst/>
                <a:ea typeface="Times New Roman" panose="02020603050405020304" pitchFamily="18" charset="0"/>
                <a:cs typeface="Times New Roman" panose="02020603050405020304" pitchFamily="18" charset="0"/>
              </a:rPr>
              <a:t>spectat</a:t>
            </a:r>
            <a:r>
              <a:rPr lang="hr-HR" sz="1800" kern="1800" dirty="0">
                <a:solidFill>
                  <a:schemeClr val="bg1"/>
                </a:solidFill>
                <a:effectLst/>
                <a:ea typeface="Times New Roman" panose="02020603050405020304" pitchFamily="18" charset="0"/>
                <a:cs typeface="Times New Roman" panose="02020603050405020304" pitchFamily="18" charset="0"/>
              </a:rPr>
              <a:t> </a:t>
            </a:r>
            <a:r>
              <a:rPr lang="hr-HR" sz="1800" kern="1800" dirty="0" err="1">
                <a:solidFill>
                  <a:schemeClr val="bg1"/>
                </a:solidFill>
                <a:effectLst/>
                <a:ea typeface="Times New Roman" panose="02020603050405020304" pitchFamily="18" charset="0"/>
                <a:cs typeface="Times New Roman" panose="02020603050405020304" pitchFamily="18" charset="0"/>
              </a:rPr>
              <a:t>dicens</a:t>
            </a:r>
            <a:r>
              <a:rPr lang="hr-HR" sz="1800" kern="1800" dirty="0">
                <a:solidFill>
                  <a:schemeClr val="bg1"/>
                </a:solidFill>
                <a:effectLst/>
                <a:ea typeface="Times New Roman" panose="02020603050405020304" pitchFamily="18" charset="0"/>
                <a:cs typeface="Times New Roman" panose="02020603050405020304" pitchFamily="18" charset="0"/>
              </a:rPr>
              <a:t>: „In </a:t>
            </a:r>
            <a:r>
              <a:rPr lang="hr-HR" sz="1800" kern="1800" dirty="0" err="1">
                <a:solidFill>
                  <a:schemeClr val="bg1"/>
                </a:solidFill>
                <a:effectLst/>
                <a:ea typeface="Times New Roman" panose="02020603050405020304" pitchFamily="18" charset="0"/>
                <a:cs typeface="Times New Roman" panose="02020603050405020304" pitchFamily="18" charset="0"/>
              </a:rPr>
              <a:t>pace</a:t>
            </a:r>
            <a:r>
              <a:rPr lang="hr-HR" sz="1800" kern="1800" dirty="0">
                <a:solidFill>
                  <a:schemeClr val="bg1"/>
                </a:solidFill>
                <a:effectLst/>
                <a:ea typeface="Times New Roman" panose="02020603050405020304" pitchFamily="18" charset="0"/>
                <a:cs typeface="Times New Roman" panose="02020603050405020304" pitchFamily="18" charset="0"/>
              </a:rPr>
              <a:t> </a:t>
            </a:r>
            <a:r>
              <a:rPr lang="hr-HR" sz="1800" kern="1800" dirty="0" err="1">
                <a:solidFill>
                  <a:schemeClr val="bg1"/>
                </a:solidFill>
                <a:effectLst/>
                <a:ea typeface="Times New Roman" panose="02020603050405020304" pitchFamily="18" charset="0"/>
                <a:cs typeface="Times New Roman" panose="02020603050405020304" pitchFamily="18" charset="0"/>
              </a:rPr>
              <a:t>quiescat</a:t>
            </a:r>
            <a:r>
              <a:rPr lang="hr-HR" sz="1800" kern="1800" dirty="0">
                <a:solidFill>
                  <a:schemeClr val="bg1"/>
                </a:solidFill>
                <a:effectLst/>
                <a:ea typeface="Times New Roman" panose="02020603050405020304" pitchFamily="18" charset="0"/>
                <a:cs typeface="Times New Roman" panose="02020603050405020304" pitchFamily="18" charset="0"/>
              </a:rPr>
              <a:t>,</a:t>
            </a:r>
          </a:p>
          <a:p>
            <a:pPr marL="0" indent="0">
              <a:spcAft>
                <a:spcPts val="300"/>
              </a:spcAft>
              <a:buNone/>
            </a:pPr>
            <a:r>
              <a:rPr lang="hr-HR" sz="1800" kern="1800" dirty="0" err="1">
                <a:solidFill>
                  <a:schemeClr val="bg1"/>
                </a:solidFill>
                <a:cs typeface="Times New Roman" panose="02020603050405020304" pitchFamily="18" charset="0"/>
              </a:rPr>
              <a:t>Corpus</a:t>
            </a:r>
            <a:r>
              <a:rPr lang="hr-HR" sz="1800" kern="1800" dirty="0">
                <a:solidFill>
                  <a:schemeClr val="bg1"/>
                </a:solidFill>
                <a:cs typeface="Times New Roman" panose="02020603050405020304" pitchFamily="18" charset="0"/>
              </a:rPr>
              <a:t> </a:t>
            </a:r>
            <a:r>
              <a:rPr lang="hr-HR" sz="1800" kern="1800" dirty="0" err="1">
                <a:solidFill>
                  <a:schemeClr val="bg1"/>
                </a:solidFill>
                <a:cs typeface="Times New Roman" panose="02020603050405020304" pitchFamily="18" charset="0"/>
              </a:rPr>
              <a:t>ut</a:t>
            </a:r>
            <a:r>
              <a:rPr lang="hr-HR" sz="1800" kern="1800" dirty="0">
                <a:solidFill>
                  <a:schemeClr val="bg1"/>
                </a:solidFill>
                <a:cs typeface="Times New Roman" panose="02020603050405020304" pitchFamily="18" charset="0"/>
              </a:rPr>
              <a:t> </a:t>
            </a:r>
            <a:r>
              <a:rPr lang="hr-HR" sz="1800" kern="1800" dirty="0" err="1">
                <a:solidFill>
                  <a:schemeClr val="bg1"/>
                </a:solidFill>
                <a:cs typeface="Times New Roman" panose="02020603050405020304" pitchFamily="18" charset="0"/>
              </a:rPr>
              <a:t>arca</a:t>
            </a:r>
            <a:r>
              <a:rPr lang="hr-HR" sz="1800" kern="1800" dirty="0">
                <a:solidFill>
                  <a:schemeClr val="bg1"/>
                </a:solidFill>
                <a:cs typeface="Times New Roman" panose="02020603050405020304" pitchFamily="18" charset="0"/>
              </a:rPr>
              <a:t> </a:t>
            </a:r>
            <a:r>
              <a:rPr lang="hr-HR" sz="1800" kern="1800" dirty="0" err="1">
                <a:solidFill>
                  <a:schemeClr val="bg1"/>
                </a:solidFill>
                <a:cs typeface="Times New Roman" panose="02020603050405020304" pitchFamily="18" charset="0"/>
              </a:rPr>
              <a:t>tegat</a:t>
            </a:r>
            <a:r>
              <a:rPr lang="hr-HR" sz="1800" kern="1800" dirty="0">
                <a:solidFill>
                  <a:schemeClr val="bg1"/>
                </a:solidFill>
                <a:cs typeface="Times New Roman" panose="02020603050405020304" pitchFamily="18" charset="0"/>
              </a:rPr>
              <a:t>, </a:t>
            </a:r>
            <a:r>
              <a:rPr lang="hr-HR" sz="1800" kern="1800" dirty="0" err="1">
                <a:solidFill>
                  <a:schemeClr val="bg1"/>
                </a:solidFill>
                <a:cs typeface="Times New Roman" panose="02020603050405020304" pitchFamily="18" charset="0"/>
              </a:rPr>
              <a:t>flatus</a:t>
            </a:r>
            <a:r>
              <a:rPr lang="hr-HR" sz="1800" kern="1800" dirty="0">
                <a:solidFill>
                  <a:schemeClr val="bg1"/>
                </a:solidFill>
                <a:cs typeface="Times New Roman" panose="02020603050405020304" pitchFamily="18" charset="0"/>
              </a:rPr>
              <a:t> </a:t>
            </a:r>
            <a:r>
              <a:rPr lang="hr-HR" sz="1800" kern="1800" dirty="0" err="1">
                <a:solidFill>
                  <a:schemeClr val="bg1"/>
                </a:solidFill>
                <a:cs typeface="Times New Roman" panose="02020603050405020304" pitchFamily="18" charset="0"/>
              </a:rPr>
              <a:t>et</a:t>
            </a:r>
            <a:r>
              <a:rPr lang="hr-HR" sz="1800" kern="1800" dirty="0">
                <a:solidFill>
                  <a:schemeClr val="bg1"/>
                </a:solidFill>
                <a:cs typeface="Times New Roman" panose="02020603050405020304" pitchFamily="18" charset="0"/>
              </a:rPr>
              <a:t> alta </a:t>
            </a:r>
            <a:r>
              <a:rPr lang="hr-HR" sz="1800" kern="1800" dirty="0" err="1">
                <a:solidFill>
                  <a:schemeClr val="bg1"/>
                </a:solidFill>
                <a:cs typeface="Times New Roman" panose="02020603050405020304" pitchFamily="18" charset="0"/>
              </a:rPr>
              <a:t>petat</a:t>
            </a:r>
            <a:r>
              <a:rPr lang="hr-HR" sz="1800" kern="1800" dirty="0">
                <a:solidFill>
                  <a:schemeClr val="bg1"/>
                </a:solidFill>
                <a:cs typeface="Times New Roman" panose="02020603050405020304" pitchFamily="18" charset="0"/>
              </a:rPr>
              <a:t>”.</a:t>
            </a:r>
          </a:p>
          <a:p>
            <a:pPr>
              <a:spcAft>
                <a:spcPts val="300"/>
              </a:spcAft>
            </a:pPr>
            <a:endParaRPr lang="hr-HR" sz="1800" kern="1800" dirty="0">
              <a:solidFill>
                <a:schemeClr val="bg1"/>
              </a:solidFill>
              <a:cs typeface="Times New Roman" panose="02020603050405020304" pitchFamily="18" charset="0"/>
            </a:endParaRPr>
          </a:p>
          <a:p>
            <a:pPr>
              <a:spcAft>
                <a:spcPts val="300"/>
              </a:spcAft>
            </a:pPr>
            <a:r>
              <a:rPr lang="hr-HR" sz="1800" kern="1800" dirty="0" err="1">
                <a:solidFill>
                  <a:schemeClr val="bg1"/>
                </a:solidFill>
                <a:cs typeface="Times New Roman" panose="02020603050405020304" pitchFamily="18" charset="0"/>
              </a:rPr>
              <a:t>arca</a:t>
            </a:r>
            <a:r>
              <a:rPr lang="hr-HR" sz="1800" kern="1800" dirty="0">
                <a:solidFill>
                  <a:schemeClr val="bg1"/>
                </a:solidFill>
                <a:cs typeface="Times New Roman" panose="02020603050405020304" pitchFamily="18" charset="0"/>
              </a:rPr>
              <a:t> – lijes</a:t>
            </a:r>
          </a:p>
          <a:p>
            <a:pPr>
              <a:spcAft>
                <a:spcPts val="300"/>
              </a:spcAft>
            </a:pPr>
            <a:r>
              <a:rPr lang="hr-HR" sz="1800" kern="1800" dirty="0" err="1">
                <a:solidFill>
                  <a:schemeClr val="bg1"/>
                </a:solidFill>
                <a:cs typeface="Times New Roman" panose="02020603050405020304" pitchFamily="18" charset="0"/>
              </a:rPr>
              <a:t>et</a:t>
            </a:r>
            <a:r>
              <a:rPr lang="hr-HR" sz="1800" kern="1800" dirty="0">
                <a:solidFill>
                  <a:schemeClr val="bg1"/>
                </a:solidFill>
                <a:cs typeface="Times New Roman" panose="02020603050405020304" pitchFamily="18" charset="0"/>
              </a:rPr>
              <a:t> </a:t>
            </a:r>
            <a:r>
              <a:rPr lang="hr-HR" sz="1800" kern="1800" dirty="0" err="1">
                <a:solidFill>
                  <a:schemeClr val="bg1"/>
                </a:solidFill>
                <a:cs typeface="Times New Roman" panose="02020603050405020304" pitchFamily="18" charset="0"/>
              </a:rPr>
              <a:t>flatus</a:t>
            </a:r>
            <a:r>
              <a:rPr lang="hr-HR" sz="1800" kern="1800" dirty="0">
                <a:solidFill>
                  <a:schemeClr val="bg1"/>
                </a:solidFill>
                <a:cs typeface="Times New Roman" panose="02020603050405020304" pitchFamily="18" charset="0"/>
              </a:rPr>
              <a:t> – a dah (duša)</a:t>
            </a:r>
          </a:p>
        </p:txBody>
      </p:sp>
    </p:spTree>
    <p:extLst>
      <p:ext uri="{BB962C8B-B14F-4D97-AF65-F5344CB8AC3E}">
        <p14:creationId xmlns:p14="http://schemas.microsoft.com/office/powerpoint/2010/main" val="1032927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C9D36D23-86D3-0CC0-6596-C4A8223E89BA}"/>
              </a:ext>
            </a:extLst>
          </p:cNvPr>
          <p:cNvSpPr>
            <a:spLocks noGrp="1"/>
          </p:cNvSpPr>
          <p:nvPr>
            <p:ph type="title"/>
          </p:nvPr>
        </p:nvSpPr>
        <p:spPr>
          <a:xfrm>
            <a:off x="1136397" y="502021"/>
            <a:ext cx="9688296" cy="1642969"/>
          </a:xfrm>
        </p:spPr>
        <p:txBody>
          <a:bodyPr anchor="b">
            <a:normAutofit/>
          </a:bodyPr>
          <a:lstStyle/>
          <a:p>
            <a:r>
              <a:rPr lang="hr-HR" sz="3700" b="1">
                <a:latin typeface="Cambria" panose="02040503050406030204" pitchFamily="18" charset="0"/>
                <a:ea typeface="Calibri" panose="020F0502020204030204" pitchFamily="34" charset="0"/>
                <a:cs typeface="Calibri" panose="020F0502020204030204" pitchFamily="34" charset="0"/>
              </a:rPr>
              <a:t>PROZNI DOKUMENTI POVIJESNOG ZNAČAJA:</a:t>
            </a:r>
            <a:br>
              <a:rPr lang="hr-HR" sz="3700">
                <a:latin typeface="Calibri" panose="020F0502020204030204" pitchFamily="34" charset="0"/>
                <a:ea typeface="Calibri" panose="020F0502020204030204" pitchFamily="34" charset="0"/>
                <a:cs typeface="Times New Roman" panose="02020603050405020304" pitchFamily="18" charset="0"/>
              </a:rPr>
            </a:br>
            <a:endParaRPr lang="hr-HR" sz="3700"/>
          </a:p>
        </p:txBody>
      </p:sp>
      <p:sp>
        <p:nvSpPr>
          <p:cNvPr id="3" name="Rezervirano mjesto sadržaja 2">
            <a:extLst>
              <a:ext uri="{FF2B5EF4-FFF2-40B4-BE49-F238E27FC236}">
                <a16:creationId xmlns:a16="http://schemas.microsoft.com/office/drawing/2014/main" id="{86507115-CF7C-2B7C-D152-D90863320024}"/>
              </a:ext>
            </a:extLst>
          </p:cNvPr>
          <p:cNvSpPr>
            <a:spLocks noGrp="1"/>
          </p:cNvSpPr>
          <p:nvPr>
            <p:ph idx="1"/>
          </p:nvPr>
        </p:nvSpPr>
        <p:spPr>
          <a:xfrm>
            <a:off x="1136397" y="2418409"/>
            <a:ext cx="9688296" cy="3454358"/>
          </a:xfrm>
        </p:spPr>
        <p:txBody>
          <a:bodyPr anchor="t">
            <a:normAutofit/>
          </a:bodyPr>
          <a:lstStyle/>
          <a:p>
            <a:pPr marL="342900" lvl="0" indent="-342900">
              <a:buClr>
                <a:srgbClr val="7030A0"/>
              </a:buClr>
              <a:buFont typeface="Courier New" panose="02070309020205020404" pitchFamily="49" charset="0"/>
              <a:buChar char="o"/>
            </a:pPr>
            <a:r>
              <a:rPr lang="hr-HR" sz="2000">
                <a:effectLst/>
                <a:latin typeface="Cambria" panose="02040503050406030204" pitchFamily="18" charset="0"/>
                <a:ea typeface="Calibri" panose="020F0502020204030204" pitchFamily="34" charset="0"/>
                <a:cs typeface="Calibri" panose="020F0502020204030204" pitchFamily="34" charset="0"/>
              </a:rPr>
              <a:t>RIŽANSKI PRAVORIJEK (Placitum Risanum), 804.g., Rižanski sabor istarskih općina – svjedočanstvo o navali Hrvata u Istru, opisuje život u istarskim gradovima u bizantsko i franačko doba</a:t>
            </a:r>
            <a:endParaRPr lang="hr-HR" sz="20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Clr>
                <a:srgbClr val="7030A0"/>
              </a:buClr>
              <a:buFont typeface="Courier New" panose="02070309020205020404" pitchFamily="49" charset="0"/>
              <a:buChar char="o"/>
            </a:pPr>
            <a:r>
              <a:rPr lang="hr-HR" sz="2000">
                <a:effectLst/>
                <a:latin typeface="Cambria" panose="02040503050406030204" pitchFamily="18" charset="0"/>
                <a:ea typeface="Calibri" panose="020F0502020204030204" pitchFamily="34" charset="0"/>
                <a:cs typeface="Calibri" panose="020F0502020204030204" pitchFamily="34" charset="0"/>
              </a:rPr>
              <a:t>TRPIMIROVA DAROVNICA, 852.g. crkva u Rižnicama između Solina i Klisa – sačuvana u prijepisu – odgovor kralja Trpimira nadbiskupu o opremanju samostana</a:t>
            </a:r>
            <a:endParaRPr lang="hr-HR" sz="20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Clr>
                <a:srgbClr val="7030A0"/>
              </a:buClr>
              <a:buFont typeface="Courier New" panose="02070309020205020404" pitchFamily="49" charset="0"/>
              <a:buChar char="o"/>
            </a:pPr>
            <a:r>
              <a:rPr lang="hr-HR" sz="2000">
                <a:effectLst/>
                <a:latin typeface="Cambria" panose="02040503050406030204" pitchFamily="18" charset="0"/>
                <a:ea typeface="Calibri" panose="020F0502020204030204" pitchFamily="34" charset="0"/>
                <a:cs typeface="Calibri" panose="020F0502020204030204" pitchFamily="34" charset="0"/>
              </a:rPr>
              <a:t>OPORUKA AGAPE (kćeri Tribuna Dabra), 999.g. – najstarija hrvatska isprava</a:t>
            </a:r>
            <a:endParaRPr lang="hr-HR" sz="2000">
              <a:effectLst/>
              <a:latin typeface="Calibri" panose="020F0502020204030204" pitchFamily="34" charset="0"/>
              <a:ea typeface="Calibri" panose="020F0502020204030204" pitchFamily="34" charset="0"/>
              <a:cs typeface="Times New Roman" panose="02020603050405020304" pitchFamily="18" charset="0"/>
            </a:endParaRPr>
          </a:p>
          <a:p>
            <a:endParaRPr lang="hr-HR" sz="2000"/>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4717917"/>
      </p:ext>
    </p:extLst>
  </p:cSld>
  <p:clrMapOvr>
    <a:masterClrMapping/>
  </p:clrMapOvr>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14E3A82C30A4D4BBF21283C2C008BAA" ma:contentTypeVersion="11" ma:contentTypeDescription="Stvaranje novog dokumenta." ma:contentTypeScope="" ma:versionID="83b9bce3bb2972a5daf5afdfb7891a0d">
  <xsd:schema xmlns:xsd="http://www.w3.org/2001/XMLSchema" xmlns:xs="http://www.w3.org/2001/XMLSchema" xmlns:p="http://schemas.microsoft.com/office/2006/metadata/properties" xmlns:ns2="e7b8cc12-887a-4d4d-ba48-7166d3f8d3b4" xmlns:ns3="c8ad5942-de4f-494e-8cd7-fcff3be963fd" targetNamespace="http://schemas.microsoft.com/office/2006/metadata/properties" ma:root="true" ma:fieldsID="7bf8e5e41ae438fb09b8e119f1c60473" ns2:_="" ns3:_="">
    <xsd:import namespace="e7b8cc12-887a-4d4d-ba48-7166d3f8d3b4"/>
    <xsd:import namespace="c8ad5942-de4f-494e-8cd7-fcff3be963f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SearchProperties" minOccurs="0"/>
                <xsd:element ref="ns2:MediaServiceGenerationTime" minOccurs="0"/>
                <xsd:element ref="ns2:MediaServiceEventHashCode" minOccurs="0"/>
                <xsd:element ref="ns2:MediaServiceObjectDetectorVersions"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b8cc12-887a-4d4d-ba48-7166d3f8d3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Oznake slika" ma:readOnly="false" ma:fieldId="{5cf76f15-5ced-4ddc-b409-7134ff3c332f}" ma:taxonomyMulti="true" ma:sspId="a0d909bf-645b-46a2-8bb9-ccdb7433476c" ma:termSetId="09814cd3-568e-fe90-9814-8d621ff8fb84" ma:anchorId="fba54fb3-c3e1-fe81-a776-ca4b69148c4d" ma:open="true" ma:isKeyword="false">
      <xsd:complexType>
        <xsd:sequence>
          <xsd:element ref="pc:Terms" minOccurs="0" maxOccurs="1"/>
        </xsd:sequence>
      </xsd:complex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8ad5942-de4f-494e-8cd7-fcff3be963f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82b6ff0-1112-4113-b077-13e8a1f0d296}" ma:internalName="TaxCatchAll" ma:showField="CatchAllData" ma:web="c8ad5942-de4f-494e-8cd7-fcff3be963f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sadržaja"/>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8ad5942-de4f-494e-8cd7-fcff3be963fd" xsi:nil="true"/>
    <lcf76f155ced4ddcb4097134ff3c332f xmlns="e7b8cc12-887a-4d4d-ba48-7166d3f8d3b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94F8997-16EC-43BD-A8A7-1F7E467E60A4}"/>
</file>

<file path=customXml/itemProps2.xml><?xml version="1.0" encoding="utf-8"?>
<ds:datastoreItem xmlns:ds="http://schemas.openxmlformats.org/officeDocument/2006/customXml" ds:itemID="{9D2FF091-BD77-4BA5-803B-701634C753FE}"/>
</file>

<file path=customXml/itemProps3.xml><?xml version="1.0" encoding="utf-8"?>
<ds:datastoreItem xmlns:ds="http://schemas.openxmlformats.org/officeDocument/2006/customXml" ds:itemID="{3C365832-D4D4-48D4-8083-555E59114F56}"/>
</file>

<file path=docProps/app.xml><?xml version="1.0" encoding="utf-8"?>
<Properties xmlns="http://schemas.openxmlformats.org/officeDocument/2006/extended-properties" xmlns:vt="http://schemas.openxmlformats.org/officeDocument/2006/docPropsVTypes">
  <TotalTime>820</TotalTime>
  <Words>2620</Words>
  <Application>Microsoft Office PowerPoint</Application>
  <PresentationFormat>Široki zaslon</PresentationFormat>
  <Paragraphs>231</Paragraphs>
  <Slides>34</Slides>
  <Notes>1</Notes>
  <HiddenSlides>0</HiddenSlides>
  <MMClips>0</MMClips>
  <ScaleCrop>false</ScaleCrop>
  <HeadingPairs>
    <vt:vector size="6" baseType="variant">
      <vt:variant>
        <vt:lpstr>Korišteni fontovi</vt:lpstr>
      </vt:variant>
      <vt:variant>
        <vt:i4>9</vt:i4>
      </vt:variant>
      <vt:variant>
        <vt:lpstr>Tema</vt:lpstr>
      </vt:variant>
      <vt:variant>
        <vt:i4>1</vt:i4>
      </vt:variant>
      <vt:variant>
        <vt:lpstr>Naslovi slajdova</vt:lpstr>
      </vt:variant>
      <vt:variant>
        <vt:i4>34</vt:i4>
      </vt:variant>
    </vt:vector>
  </HeadingPairs>
  <TitlesOfParts>
    <vt:vector size="44" baseType="lpstr">
      <vt:lpstr>arial</vt:lpstr>
      <vt:lpstr>arial</vt:lpstr>
      <vt:lpstr>Calibri</vt:lpstr>
      <vt:lpstr>Calibri Light</vt:lpstr>
      <vt:lpstr>Cambria</vt:lpstr>
      <vt:lpstr>Courier New</vt:lpstr>
      <vt:lpstr>Georgia</vt:lpstr>
      <vt:lpstr>Lora</vt:lpstr>
      <vt:lpstr>Times New Roman</vt:lpstr>
      <vt:lpstr>Tema sustava Office</vt:lpstr>
      <vt:lpstr>PRIGODNA NASTAVA</vt:lpstr>
      <vt:lpstr>PowerPoint prezentacija</vt:lpstr>
      <vt:lpstr>Prigode za prigodnu nastavu </vt:lpstr>
      <vt:lpstr>Latinski jezik i prigodna nastava</vt:lpstr>
      <vt:lpstr>Latinski jezik i prigodna nastava</vt:lpstr>
      <vt:lpstr>23. 09. Dan europske baštine </vt:lpstr>
      <vt:lpstr>NAJSTARIJI NATPISI: </vt:lpstr>
      <vt:lpstr>Vekenegae epitaphium  </vt:lpstr>
      <vt:lpstr>PROZNI DOKUMENTI POVIJESNOG ZNAČAJA: </vt:lpstr>
      <vt:lpstr>PowerPoint prezentacija</vt:lpstr>
      <vt:lpstr>PowerPoint prezentacija</vt:lpstr>
      <vt:lpstr>PowerPoint prezentacija</vt:lpstr>
      <vt:lpstr>PowerPoint prezentacija</vt:lpstr>
      <vt:lpstr>PowerPoint prezentacija</vt:lpstr>
      <vt:lpstr>976 Helenae reginae epitaphium, versio electronica (CroALa – Croatiae auctores Latini- tekstovi hrvatskih latinista i autora povezanih s Hrvatskom)</vt:lpstr>
      <vt:lpstr>PowerPoint prezentacija</vt:lpstr>
      <vt:lpstr>PowerPoint prezentacija</vt:lpstr>
      <vt:lpstr>PowerPoint prezentacija</vt:lpstr>
      <vt:lpstr> Helenae reginae epitaphium  </vt:lpstr>
      <vt:lpstr>Ciceronove izreke</vt:lpstr>
      <vt:lpstr>Aktivnost</vt:lpstr>
      <vt:lpstr>3.01. 2024. Ciceron  (2130.obljetnica rođenja) </vt:lpstr>
      <vt:lpstr>Priče</vt:lpstr>
      <vt:lpstr>21.05. Međunarodni dan čaja (čaj kao lijek)   </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Radionica</vt:lpstr>
      <vt:lpstr>MREŽNI IZVORI </vt:lpstr>
      <vt:lpstr>PowerPoint prezentacija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PRIGODNA NASTAVA</dc:title>
  <dc:creator>Ružica Jauk</dc:creator>
  <cp:lastModifiedBy>Ružica Jauk</cp:lastModifiedBy>
  <cp:revision>12</cp:revision>
  <cp:lastPrinted>2023-10-17T11:43:43Z</cp:lastPrinted>
  <dcterms:created xsi:type="dcterms:W3CDTF">2023-10-11T13:49:12Z</dcterms:created>
  <dcterms:modified xsi:type="dcterms:W3CDTF">2023-10-24T11:52:36Z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0x010100D14E3A82C30A4D4BBF21283C2C008BAA</vt:lpwstr>
  </property>
</Properties>
</file>